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3" r:id="rId9"/>
    <p:sldId id="274" r:id="rId10"/>
    <p:sldId id="264" r:id="rId11"/>
    <p:sldId id="265" r:id="rId12"/>
    <p:sldId id="277" r:id="rId13"/>
    <p:sldId id="266" r:id="rId14"/>
    <p:sldId id="275" r:id="rId15"/>
    <p:sldId id="267" r:id="rId16"/>
    <p:sldId id="268" r:id="rId17"/>
    <p:sldId id="276" r:id="rId18"/>
    <p:sldId id="270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660"/>
  </p:normalViewPr>
  <p:slideViewPr>
    <p:cSldViewPr>
      <p:cViewPr>
        <p:scale>
          <a:sx n="69" d="100"/>
          <a:sy n="69" d="100"/>
        </p:scale>
        <p:origin x="-1200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AEBC8-E61E-4751-BAE8-35A13A8A8A79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7695A-31D8-4013-8BD0-1D1769297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 уединения ограничен шторками, дети используют его как игровую зону. Если кому-то из детей необходимо уединиться, он прикрепляет с внешней стороны знак , что является сигналом для других детей и взрослых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«Вход воспрещен»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</a:t>
            </a:r>
            <a:r>
              <a:rPr lang="ru-RU" baseline="0" dirty="0" smtClean="0"/>
              <a:t> задней стене центра имеется панно, которое отображает текущее временя года. За панно имеется зеркало.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коробочку гнева дети выбрасывают всю свою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«злость и обиду»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Имеется «шар настроения», при этом, 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ребёнок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может послушать аудиозапись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релаксирующей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расслабляющей музыкой, например шум воды, пение птиц, шелест листьев, дуновение ветра.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 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центре уединения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имеется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альбомы «Я и природа», « Жизнь группы», фотоальбомы с семейными фотографиями,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центре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имеетсяигрушечный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телефон, по которому малыш 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«звонит»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маме или папе, чтобы поделиться чем-то сокровенным.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7695A-31D8-4013-8BD0-1D176929786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C455B9-C93B-4D2C-A5B9-976FA62EF271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8D7DD4-CE24-4B3C-8B71-36FD11C45C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57298"/>
            <a:ext cx="7896252" cy="18431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 уединения как средство релаксации в логопедической группе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3429000"/>
            <a:ext cx="3744658" cy="1552136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Воспитатель: </a:t>
            </a:r>
            <a:r>
              <a:rPr lang="ru-RU" dirty="0" err="1" smtClean="0"/>
              <a:t>Бодрова</a:t>
            </a:r>
            <a:r>
              <a:rPr lang="ru-RU" dirty="0" smtClean="0"/>
              <a:t> Мария </a:t>
            </a:r>
            <a:r>
              <a:rPr lang="ru-RU" dirty="0" err="1" smtClean="0"/>
              <a:t>Фаузловна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ьзователь\Desktop\фото\SAM_47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ользователь\Desktop\фото\SAM_47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ользователь\Desktop\фото\SAM_4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Пользователь\Desktop\фото\SAM_47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885828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фото\SAM_4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57" y="214290"/>
            <a:ext cx="8858279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Пользователь\Desktop\фото\SAM_47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Пользователь\Desktop\фото\SAM_47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ользователь\Desktop\фото\SAM_48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Пользователь\Desktop\фото\SAM_48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2160975"/>
            <a:ext cx="6262699" cy="4697025"/>
          </a:xfrm>
          <a:prstGeom prst="rect">
            <a:avLst/>
          </a:prstGeom>
          <a:noFill/>
        </p:spPr>
      </p:pic>
      <p:pic>
        <p:nvPicPr>
          <p:cNvPr id="13315" name="Picture 3" descr="C:\Users\Пользователь\Desktop\фото\SAM_48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42852"/>
            <a:ext cx="5715008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фото\SAM_48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928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Панно «Времена года»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Пользователь\Desktop\фото\IMG_20180403_1346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928669"/>
            <a:ext cx="4446998" cy="5929331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фото\IMG_20180405_11444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928670"/>
            <a:ext cx="4357718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Панно «Времена года»</a:t>
            </a:r>
            <a:endParaRPr lang="ru-RU" dirty="0"/>
          </a:p>
        </p:txBody>
      </p:sp>
      <p:pic>
        <p:nvPicPr>
          <p:cNvPr id="4" name="Picture 4" descr="C:\Users\Пользователь\Desktop\фото\IMG-0b8541ce9a46c5323a29430f823c73e6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7116" y="1357298"/>
            <a:ext cx="4866884" cy="5500702"/>
          </a:xfrm>
          <a:prstGeom prst="rect">
            <a:avLst/>
          </a:prstGeom>
          <a:noFill/>
        </p:spPr>
      </p:pic>
      <p:pic>
        <p:nvPicPr>
          <p:cNvPr id="5" name="Picture 5" descr="C:\Users\Пользователь\Desktop\фото\SAM_48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285859"/>
            <a:ext cx="4179106" cy="5572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фото\SAM_47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фото\SAM_47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Пользователь\Desktop\фото\SAM_48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фото\SAM_48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48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128</TotalTime>
  <Words>92</Words>
  <Application>Microsoft Office PowerPoint</Application>
  <PresentationFormat>Экран (4:3)</PresentationFormat>
  <Paragraphs>21</Paragraphs>
  <Slides>19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Центр уединения как средство релаксации в логопедической группе</vt:lpstr>
      <vt:lpstr>Слайд 2</vt:lpstr>
      <vt:lpstr>Панно «Времена года»</vt:lpstr>
      <vt:lpstr>Панно «Времена года»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2018-04-23T03:49:54Z</dcterms:created>
  <dcterms:modified xsi:type="dcterms:W3CDTF">2019-10-13T05:47:54Z</dcterms:modified>
</cp:coreProperties>
</file>