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73" r:id="rId10"/>
    <p:sldId id="270" r:id="rId11"/>
    <p:sldId id="264" r:id="rId12"/>
    <p:sldId id="265" r:id="rId13"/>
    <p:sldId id="266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6" y="-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7267B-B41C-4060-B328-CB2ED487D428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24DE2-997C-40F7-AD46-AC11FF773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65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74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44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01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70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06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208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05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443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21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180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92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9DE43-26B0-43F2-B26B-6A7B90795850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F1B33-D8E9-496C-85F4-7D431B53F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825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836712"/>
            <a:ext cx="8856984" cy="3672408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ВСЁ </a:t>
            </a:r>
            <a:br>
              <a:rPr lang="ru-RU" sz="8000" b="1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8000" b="1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ТВОИХ РУКАХ</a:t>
            </a:r>
            <a:endParaRPr lang="ru-RU" sz="8000" b="1" dirty="0">
              <a:solidFill>
                <a:srgbClr val="0070C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415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Работа с учебником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Стр. 54 № 11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333624"/>
            <a:ext cx="8393935" cy="224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52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Сколько прямоугольников на чертеже?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442031"/>
              </p:ext>
            </p:extLst>
          </p:nvPr>
        </p:nvGraphicFramePr>
        <p:xfrm>
          <a:off x="971600" y="2348880"/>
          <a:ext cx="7416825" cy="2304255"/>
        </p:xfrm>
        <a:graphic>
          <a:graphicData uri="http://schemas.openxmlformats.org/drawingml/2006/table">
            <a:tbl>
              <a:tblPr firstRow="1" firstCol="1" bandRow="1"/>
              <a:tblGrid>
                <a:gridCol w="2472275"/>
                <a:gridCol w="2472275"/>
                <a:gridCol w="2472275"/>
              </a:tblGrid>
              <a:tr h="842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5157192"/>
            <a:ext cx="84249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/>
              <a:t>Представьте, что площадь этого прямоугольника 120 </a:t>
            </a:r>
            <a:r>
              <a:rPr lang="ru-RU" sz="2400" b="1" dirty="0" err="1"/>
              <a:t>кв.см</a:t>
            </a:r>
            <a:r>
              <a:rPr lang="ru-RU" sz="2400" b="1" dirty="0"/>
              <a:t> . Какую площадь будет иметь 5/6  части этого прямоугольника?</a:t>
            </a:r>
            <a:endParaRPr lang="ru-RU" b="1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7687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487265" y="5087190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68623" y="2106262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12000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978159" y="2106262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972086" y="5087190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978159" y="5087190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480357" y="5087190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2</a:t>
            </a:r>
            <a:r>
              <a:rPr lang="ru-RU" sz="4400" b="1" dirty="0" smtClean="0">
                <a:solidFill>
                  <a:schemeClr val="tx1"/>
                </a:solidFill>
              </a:rPr>
              <a:t>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198144" y="3587672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680" y="3596726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100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217216" y="3596726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41145" y="615798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99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22244" y="4887242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29740" y="4887242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84508" y="3385592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120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01385" y="3385592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100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96865" y="3385592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60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39276" y="1895128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12000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8812" y="1895128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6000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0656" y="404664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72 млн.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8348" y="4879936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8812" y="4887242"/>
            <a:ext cx="1490464" cy="1490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5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47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Закончи предложение: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 </a:t>
            </a:r>
            <a:r>
              <a:rPr lang="ru-RU" sz="4800" b="1" dirty="0">
                <a:solidFill>
                  <a:srgbClr val="00B050"/>
                </a:solidFill>
              </a:rPr>
              <a:t>На уроке я узнал ...</a:t>
            </a:r>
          </a:p>
          <a:p>
            <a:r>
              <a:rPr lang="ru-RU" sz="4800" b="1" dirty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На </a:t>
            </a:r>
            <a:r>
              <a:rPr lang="ru-RU" sz="4800" b="1" dirty="0">
                <a:solidFill>
                  <a:srgbClr val="FF0000"/>
                </a:solidFill>
              </a:rPr>
              <a:t>уроке я повторил ...</a:t>
            </a:r>
          </a:p>
          <a:p>
            <a:r>
              <a:rPr lang="ru-RU" sz="4800" dirty="0" smtClean="0"/>
              <a:t> </a:t>
            </a:r>
            <a:r>
              <a:rPr lang="ru-RU" sz="4800" b="1" dirty="0">
                <a:solidFill>
                  <a:srgbClr val="0070C0"/>
                </a:solidFill>
              </a:rPr>
              <a:t>На уроке я еще раз вспомнил ...</a:t>
            </a:r>
          </a:p>
          <a:p>
            <a:r>
              <a:rPr lang="ru-RU" sz="4800" dirty="0" smtClean="0"/>
              <a:t> 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На уроке я научился...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39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стр. 55 № 16;  </a:t>
            </a:r>
          </a:p>
          <a:p>
            <a:r>
              <a:rPr lang="ru-RU" sz="4400" b="1" u="sng" dirty="0" smtClean="0"/>
              <a:t>по выбору </a:t>
            </a:r>
            <a:r>
              <a:rPr lang="ru-RU" sz="4400" b="1" dirty="0" smtClean="0"/>
              <a:t>2 задачи – «4», </a:t>
            </a:r>
          </a:p>
          <a:p>
            <a:pPr marL="0" indent="0">
              <a:buNone/>
            </a:pPr>
            <a:r>
              <a:rPr lang="ru-RU" sz="4400" b="1" dirty="0" smtClean="0"/>
              <a:t>                        3 задачи – «5»</a:t>
            </a:r>
          </a:p>
          <a:p>
            <a:r>
              <a:rPr lang="ru-RU" sz="4400" b="1" dirty="0" smtClean="0"/>
              <a:t>Задачи составные!!!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0624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"/>
            <a:ext cx="8229600" cy="21328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500" b="1" dirty="0" smtClean="0">
                <a:solidFill>
                  <a:srgbClr val="FF0000"/>
                </a:solidFill>
              </a:rPr>
              <a:t>МОЛОДЦЫ</a:t>
            </a:r>
            <a:r>
              <a:rPr lang="ru-RU" sz="13800" b="1" dirty="0" smtClean="0">
                <a:solidFill>
                  <a:srgbClr val="FF0000"/>
                </a:solidFill>
              </a:rPr>
              <a:t>! </a:t>
            </a:r>
            <a:endParaRPr lang="ru-RU" sz="13800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s://avatars.mds.yandex.net/get-pdb/1626167/96a5e3fe-c178-43ef-a76d-e10199a4b58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42484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57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К</a:t>
            </a:r>
            <a:r>
              <a:rPr lang="ru-RU" sz="7200" b="1" dirty="0" smtClean="0">
                <a:solidFill>
                  <a:schemeClr val="accent2"/>
                </a:solidFill>
              </a:rPr>
              <a:t>А</a:t>
            </a:r>
            <a:r>
              <a:rPr lang="ru-RU" sz="7200" b="1" dirty="0" smtClean="0">
                <a:solidFill>
                  <a:srgbClr val="7030A0"/>
                </a:solidFill>
              </a:rPr>
              <a:t>Л</a:t>
            </a:r>
            <a:r>
              <a:rPr lang="ru-RU" sz="7200" b="1" dirty="0" smtClean="0">
                <a:solidFill>
                  <a:srgbClr val="FF0000"/>
                </a:solidFill>
              </a:rPr>
              <a:t>Е</a:t>
            </a:r>
            <a:r>
              <a:rPr lang="ru-RU" sz="7200" b="1" dirty="0" smtClean="0">
                <a:solidFill>
                  <a:srgbClr val="00B050"/>
                </a:solidFill>
              </a:rPr>
              <a:t>Й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sz="7200" b="1" dirty="0" smtClean="0"/>
              <a:t>О</a:t>
            </a:r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</a:rPr>
              <a:t>С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7200" b="1" dirty="0" smtClean="0">
                <a:solidFill>
                  <a:srgbClr val="FF0000"/>
                </a:solidFill>
              </a:rPr>
              <a:t>О</a:t>
            </a:r>
            <a:r>
              <a:rPr lang="ru-RU" sz="7200" b="1" dirty="0" smtClean="0">
                <a:solidFill>
                  <a:srgbClr val="FFC000"/>
                </a:solidFill>
              </a:rPr>
              <a:t>П</a:t>
            </a:r>
            <a:endParaRPr lang="ru-RU" sz="7200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s://www.fantasianew.ru/wa-data/public/shop/products/58/93/29358/images/41540/41540.9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98224"/>
            <a:ext cx="5328592" cy="5086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98224"/>
            <a:ext cx="3174996" cy="1785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s://estalsad36.edumsko.ru/uploads/2300/2223/section/143593/59372/psychedelic_kaleidoscope_by_wolfepaw-d7mwj21.jpg?15373579407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603" y="4653136"/>
            <a:ext cx="319751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80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Закрепить умножение на трёхзначное число.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s://www.klassk-perm.ru/wp-content/uploads/2016/04/Komplekt-tablits-Matematika-4-klass-8-sht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7" t="12152" r="19148" b="58751"/>
          <a:stretch/>
        </p:blipFill>
        <p:spPr bwMode="auto">
          <a:xfrm>
            <a:off x="4067944" y="4068855"/>
            <a:ext cx="4463864" cy="209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20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1152128" cy="610669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А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Л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Г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О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Р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И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Т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>
                <a:solidFill>
                  <a:srgbClr val="00B050"/>
                </a:solidFill>
              </a:rPr>
              <a:t>М</a:t>
            </a:r>
          </a:p>
        </p:txBody>
      </p:sp>
      <p:pic>
        <p:nvPicPr>
          <p:cNvPr id="3074" name="Picture 2" descr="https://www.klassk-perm.ru/wp-content/uploads/2016/04/Komplekt-tablits-Matematika-4-klass-8-sht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1" t="12206" r="18667" b="5421"/>
          <a:stretch/>
        </p:blipFill>
        <p:spPr bwMode="auto">
          <a:xfrm>
            <a:off x="2195736" y="42594"/>
            <a:ext cx="6840760" cy="681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23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b="1" dirty="0">
                <a:solidFill>
                  <a:schemeClr val="accent4">
                    <a:lumMod val="50000"/>
                  </a:schemeClr>
                </a:solidFill>
              </a:rPr>
              <a:t>Мы летели на самолёте 3 часа со скоростью 900км/ч. Какое расстояние мы пролетели?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402" y="4005064"/>
            <a:ext cx="4270851" cy="2669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4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229600" cy="324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78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104482"/>
              </p:ext>
            </p:extLst>
          </p:nvPr>
        </p:nvGraphicFramePr>
        <p:xfrm>
          <a:off x="107505" y="1052736"/>
          <a:ext cx="8928990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6330"/>
                <a:gridCol w="2976330"/>
                <a:gridCol w="2976330"/>
              </a:tblGrid>
              <a:tr h="1584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7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0" marR="53340" marT="53340" marB="533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8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0" marR="53340" marT="53340" marB="533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7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0" marR="53340" marT="53340" marB="53340"/>
                </a:tc>
              </a:tr>
              <a:tr h="15841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?км/ч</a:t>
                      </a:r>
                      <a:endParaRPr kumimoji="0" lang="ru-RU" sz="7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0" marR="53340" marT="53340" marB="533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 ч</a:t>
                      </a:r>
                      <a:endParaRPr lang="ru-RU" sz="7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0" marR="53340" marT="53340" marB="533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360 км</a:t>
                      </a:r>
                      <a:endParaRPr lang="ru-RU" sz="7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0" marR="53340" marT="53340" marB="533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60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Работа в паре</a:t>
            </a:r>
            <a:endParaRPr lang="ru-RU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1 и 2 задача – 1 жетон </a:t>
            </a:r>
            <a:endParaRPr lang="ru-RU" sz="5400" b="1" dirty="0" smtClean="0"/>
          </a:p>
          <a:p>
            <a:r>
              <a:rPr lang="ru-RU" sz="5400" b="1" dirty="0" smtClean="0">
                <a:solidFill>
                  <a:schemeClr val="accent1"/>
                </a:solidFill>
              </a:rPr>
              <a:t>3 – 2 жетона </a:t>
            </a:r>
          </a:p>
          <a:p>
            <a:r>
              <a:rPr lang="ru-RU" sz="5400" b="1" dirty="0" smtClean="0">
                <a:solidFill>
                  <a:srgbClr val="FF0000"/>
                </a:solidFill>
              </a:rPr>
              <a:t>4 – 3 жетона</a:t>
            </a:r>
            <a:endParaRPr lang="ru-RU" sz="5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38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gifer.com/3Thp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320" y="620688"/>
            <a:ext cx="6193546" cy="516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gifer.com/3Thp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1588234" cy="132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58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100"/>
                            </p:stCondLst>
                            <p:childTnLst>
                              <p:par>
                                <p:cTn id="15" presetID="42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3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3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3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50"/>
                            </p:stCondLst>
                            <p:childTnLst>
                              <p:par>
                                <p:cTn id="3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50"/>
                            </p:stCondLst>
                            <p:childTnLst>
                              <p:par>
                                <p:cTn id="4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50"/>
                            </p:stCondLst>
                            <p:childTnLst>
                              <p:par>
                                <p:cTn id="4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1501E-6 L 0.7684 0.7325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420" y="36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159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ВСЁ  В ТВОИХ РУКАХ</vt:lpstr>
      <vt:lpstr>КАЛЕЙДОСКОП</vt:lpstr>
      <vt:lpstr>ЦЕЛИ УРОКА:</vt:lpstr>
      <vt:lpstr>А Л Г О Р И Т М</vt:lpstr>
      <vt:lpstr>Задача</vt:lpstr>
      <vt:lpstr>Презентация PowerPoint</vt:lpstr>
      <vt:lpstr>Презентация PowerPoint</vt:lpstr>
      <vt:lpstr>Работа в паре</vt:lpstr>
      <vt:lpstr>Презентация PowerPoint</vt:lpstr>
      <vt:lpstr>Работа с учебником</vt:lpstr>
      <vt:lpstr>Сколько прямоугольников на чертеже? </vt:lpstr>
      <vt:lpstr>Презентация PowerPoint</vt:lpstr>
      <vt:lpstr>Презентация PowerPoint</vt:lpstr>
      <vt:lpstr>Закончи предложение: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ВСЁ  В ТВОИХ РУКАХ</dc:title>
  <dc:creator>жорик</dc:creator>
  <cp:lastModifiedBy>жорик</cp:lastModifiedBy>
  <cp:revision>13</cp:revision>
  <dcterms:created xsi:type="dcterms:W3CDTF">2019-03-17T04:48:20Z</dcterms:created>
  <dcterms:modified xsi:type="dcterms:W3CDTF">2019-03-17T14:45:28Z</dcterms:modified>
</cp:coreProperties>
</file>