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7273-D7C4-49BA-AF2D-8B730A4088CC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4D83-D6D4-412F-9DCF-1E827A802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7273-D7C4-49BA-AF2D-8B730A4088CC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4D83-D6D4-412F-9DCF-1E827A802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7273-D7C4-49BA-AF2D-8B730A4088CC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4D83-D6D4-412F-9DCF-1E827A802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7273-D7C4-49BA-AF2D-8B730A4088CC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4D83-D6D4-412F-9DCF-1E827A802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7273-D7C4-49BA-AF2D-8B730A4088CC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4D83-D6D4-412F-9DCF-1E827A802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7273-D7C4-49BA-AF2D-8B730A4088CC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4D83-D6D4-412F-9DCF-1E827A802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7273-D7C4-49BA-AF2D-8B730A4088CC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4D83-D6D4-412F-9DCF-1E827A802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7273-D7C4-49BA-AF2D-8B730A4088CC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4D83-D6D4-412F-9DCF-1E827A802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7273-D7C4-49BA-AF2D-8B730A4088CC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4D83-D6D4-412F-9DCF-1E827A802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7273-D7C4-49BA-AF2D-8B730A4088CC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4D83-D6D4-412F-9DCF-1E827A802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7273-D7C4-49BA-AF2D-8B730A4088CC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4D83-D6D4-412F-9DCF-1E827A802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17273-D7C4-49BA-AF2D-8B730A4088CC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F4D83-D6D4-412F-9DCF-1E827A802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Владимир </a:t>
            </a:r>
            <a:r>
              <a:rPr lang="ru-RU" dirty="0" err="1" smtClean="0">
                <a:solidFill>
                  <a:srgbClr val="FF0000"/>
                </a:solidFill>
              </a:rPr>
              <a:t>Сутеев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«Маленький тигр»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Колтунова С.И.- учитель МБОУ КСОШ № 32 имени Героя Советского Союза М.Г Владимирова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игр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482158"/>
            <a:ext cx="8501122" cy="637584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ов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410843"/>
            <a:ext cx="6929486" cy="519711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ищ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357298"/>
            <a:ext cx="8509028" cy="52149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опар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696496"/>
            <a:ext cx="8215338" cy="616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71736" y="785794"/>
            <a:ext cx="3929090" cy="54292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357554" y="2428868"/>
            <a:ext cx="1914532" cy="1643074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1000108"/>
            <a:ext cx="2643206" cy="6429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Г. Цыферов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5000636"/>
            <a:ext cx="292895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Маленький тигр.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528638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уте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348887"/>
            <a:ext cx="4763250" cy="6223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ллаж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3" y="163886"/>
            <a:ext cx="8215371" cy="658751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у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357298"/>
            <a:ext cx="3370048" cy="4572032"/>
          </a:xfrm>
          <a:prstGeom prst="rect">
            <a:avLst/>
          </a:prstGeom>
        </p:spPr>
      </p:pic>
      <p:pic>
        <p:nvPicPr>
          <p:cNvPr id="3" name="Рисунок 2" descr="сут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1285860"/>
            <a:ext cx="3357586" cy="500280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ут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7" y="785794"/>
            <a:ext cx="4018388" cy="5357850"/>
          </a:xfrm>
          <a:prstGeom prst="rect">
            <a:avLst/>
          </a:prstGeom>
        </p:spPr>
      </p:pic>
      <p:pic>
        <p:nvPicPr>
          <p:cNvPr id="3" name="Рисунок 2" descr="сут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857232"/>
            <a:ext cx="4132274" cy="527075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ут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0750" y="466725"/>
            <a:ext cx="4762500" cy="59245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от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571480"/>
            <a:ext cx="5328374" cy="614364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ыс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214422"/>
            <a:ext cx="7493000" cy="53467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ж бар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928670"/>
            <a:ext cx="7620000" cy="5715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22</Words>
  <Application>Microsoft Office PowerPoint</Application>
  <PresentationFormat>Экран (4:3)</PresentationFormat>
  <Paragraphs>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Владимир Сутеев «Маленький тигр»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Владимир Сутеев</dc:title>
  <dc:creator>Admin</dc:creator>
  <cp:lastModifiedBy>Admin</cp:lastModifiedBy>
  <cp:revision>3</cp:revision>
  <dcterms:created xsi:type="dcterms:W3CDTF">2013-01-14T16:15:36Z</dcterms:created>
  <dcterms:modified xsi:type="dcterms:W3CDTF">2018-05-28T17:03:47Z</dcterms:modified>
</cp:coreProperties>
</file>