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599" autoAdjust="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7C6EC-10B0-4185-8F1D-35AA610A383E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0B650-A5FB-4317-B407-526AAB381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75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417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8518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7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0990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439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1977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3390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05899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6818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869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786" y="4343385"/>
            <a:ext cx="5486379" cy="4114794"/>
          </a:xfrm>
          <a:prstGeom prst="rect">
            <a:avLst/>
          </a:prstGeom>
        </p:spPr>
        <p:txBody>
          <a:bodyPr lIns="89715" tIns="89715" rIns="89715" bIns="89715" anchor="ctr" anchorCtr="0">
            <a:noAutofit/>
          </a:bodyPr>
          <a:lstStyle/>
          <a:p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210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33/9e/7f/339e7f99dca636d628185a16d3eb2086--crochet-pillow-crochet-cush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323528" y="170632"/>
            <a:ext cx="8280920" cy="15841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CC0000"/>
              </a:buClr>
              <a:buSzPct val="25000"/>
              <a:buFont typeface="Arial"/>
              <a:buNone/>
            </a:pPr>
            <a:r>
              <a:rPr lang="ru" sz="3600" b="1" i="0" u="none" strike="noStrike" cap="non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Вязание крючком? </a:t>
            </a:r>
            <a:br>
              <a:rPr lang="ru" sz="3600" b="1" i="0" u="none" strike="noStrike" cap="non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</a:br>
            <a:r>
              <a:rPr lang="ru" sz="3600" b="1" i="0" u="none" strike="noStrike" cap="none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Совсем </a:t>
            </a:r>
            <a:r>
              <a:rPr lang="ru" sz="3600" b="1" i="0" u="none" strike="noStrike" cap="none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несложно!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3131840" y="5229200"/>
            <a:ext cx="3357586" cy="134701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ru" sz="2400" b="0" i="0" u="none" strike="noStrike" cap="none" baseline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Учитель технологии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ru" sz="2400" b="0" i="0" u="none" strike="noStrike" cap="none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Судакова </a:t>
            </a:r>
          </a:p>
          <a:p>
            <a:pPr marL="0" marR="0" lvl="0" indent="0" algn="ctr" rtl="0">
              <a:spcBef>
                <a:spcPts val="480"/>
              </a:spcBef>
              <a:buClr>
                <a:srgbClr val="888888"/>
              </a:buClr>
              <a:buSzPct val="25000"/>
              <a:buFont typeface="Calibri"/>
              <a:buNone/>
            </a:pPr>
            <a:r>
              <a:rPr lang="ru" sz="2400" b="0" i="0" u="none" strike="noStrike" cap="none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Марина Витальевна</a:t>
            </a:r>
            <a:endParaRPr lang="ru" sz="2400" b="0" i="0" u="none" strike="noStrike" cap="none" baseline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2195736" y="107132"/>
            <a:ext cx="4355976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4000" b="0" i="1" u="none" strike="noStrike" cap="none" baseline="0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второй </a:t>
            </a:r>
            <a:r>
              <a:rPr lang="ru" sz="4000" b="0" i="1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урок</a:t>
            </a:r>
          </a:p>
        </p:txBody>
      </p:sp>
      <p:pic>
        <p:nvPicPr>
          <p:cNvPr id="4" name="Picture 2" descr="https://rykodeli.ru/d/skhemy-vyazaniya-spicami-detyam-dlya-nachinayushchih_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4464496" cy="490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rezentacii.org/uploads/files/18/10/85389/data/pres/screen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58" y="0"/>
            <a:ext cx="9168358" cy="687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4400" b="0" i="1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Цели занятия: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0070C0"/>
              </a:buClr>
              <a:buSzPct val="100000"/>
              <a:buFont typeface="Arial"/>
              <a:buChar char="▪"/>
            </a:pPr>
            <a:r>
              <a:rPr lang="ru" sz="2800" b="0" i="0" u="none" strike="noStrike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Познакомить учащихся с историей возникновения рукоделия- вязание крючком</a:t>
            </a:r>
          </a:p>
          <a:p>
            <a:pPr marL="342900" marR="0" lvl="0" indent="-342900" algn="l" rtl="0">
              <a:spcBef>
                <a:spcPts val="640"/>
              </a:spcBef>
              <a:buClr>
                <a:srgbClr val="0070C0"/>
              </a:buClr>
              <a:buSzPct val="100000"/>
              <a:buFont typeface="Arial"/>
              <a:buChar char="▪"/>
            </a:pPr>
            <a:r>
              <a:rPr lang="ru" sz="2800" b="0" i="0" u="none" strike="noStrike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Продемонстрировать основные приемы вязания</a:t>
            </a:r>
          </a:p>
          <a:p>
            <a:pPr marL="342900" marR="0" lvl="0" indent="-342900" algn="l" rtl="0">
              <a:spcBef>
                <a:spcPts val="640"/>
              </a:spcBef>
              <a:buClr>
                <a:srgbClr val="0070C0"/>
              </a:buClr>
              <a:buSzPct val="100000"/>
              <a:buFont typeface="Arial"/>
              <a:buChar char="▪"/>
            </a:pPr>
            <a:r>
              <a:rPr lang="ru" sz="2800" b="0" i="0" u="none" strike="noStrike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Мотивировать  интерес к </a:t>
            </a:r>
          </a:p>
          <a:p>
            <a:pPr marL="342900" marR="0" lvl="0" indent="-342900" algn="l" rtl="0">
              <a:spcBef>
                <a:spcPts val="640"/>
              </a:spcBef>
              <a:buClr>
                <a:srgbClr val="0070C0"/>
              </a:buClr>
              <a:buSzPct val="25000"/>
              <a:buFont typeface="Arial"/>
              <a:buNone/>
            </a:pPr>
            <a:r>
              <a:rPr lang="ru" sz="2800" b="0" i="0" u="none" strike="noStrike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   рукоделию</a:t>
            </a:r>
          </a:p>
        </p:txBody>
      </p:sp>
      <p:pic>
        <p:nvPicPr>
          <p:cNvPr id="6" name="Рисунок 5" descr="phoca_thumb_l_cfc6723971d7(1).jpg"/>
          <p:cNvPicPr>
            <a:picLocks noChangeAspect="1"/>
          </p:cNvPicPr>
          <p:nvPr/>
        </p:nvPicPr>
        <p:blipFill>
          <a:blip r:embed="rId3" cstate="print"/>
          <a:srcRect l="6460" t="2438" r="4712" b="10333"/>
          <a:stretch>
            <a:fillRect/>
          </a:stretch>
        </p:blipFill>
        <p:spPr>
          <a:xfrm>
            <a:off x="5436096" y="3356992"/>
            <a:ext cx="3297597" cy="273630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10112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3200" b="0" i="0" u="none" strike="noStrike" cap="none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rPr>
              <a:t>Эти игрушки подвластны начинающему!</a:t>
            </a:r>
          </a:p>
        </p:txBody>
      </p:sp>
      <p:pic>
        <p:nvPicPr>
          <p:cNvPr id="2054" name="Picture 6" descr="https://votinteresno.ru/images/plg_jdvthumbs/thumb-568684140cd0f75be3e6c95d5bc15cfa-8c4ec5c632caf5d4f1fccce26ddf9a0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933456" cy="520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395536" y="188640"/>
            <a:ext cx="8229600" cy="8689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2800" b="0" i="1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Эти изделия требуют  опыта и терпения!</a:t>
            </a:r>
          </a:p>
        </p:txBody>
      </p:sp>
      <p:pic>
        <p:nvPicPr>
          <p:cNvPr id="3074" name="Picture 2" descr="https://img-fotki.yandex.ru/get/4129/125535277.9/0_91395_b4225dbd_XXL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7" t="15772" r="2403" b="6818"/>
          <a:stretch/>
        </p:blipFill>
        <p:spPr bwMode="auto">
          <a:xfrm>
            <a:off x="683568" y="1484783"/>
            <a:ext cx="367506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1886543/a84afd12-8684-4851-a15f-852a904b5cb8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38" y="1517562"/>
            <a:ext cx="3999669" cy="399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 idx="4294967295"/>
          </p:nvPr>
        </p:nvSpPr>
        <p:spPr>
          <a:xfrm>
            <a:off x="4970258" y="1124744"/>
            <a:ext cx="4141694" cy="331101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38CD5"/>
              </a:buClr>
              <a:buSzPct val="25000"/>
              <a:buFont typeface="Calibri"/>
              <a:buNone/>
            </a:pPr>
            <a:r>
              <a:rPr lang="ru" sz="2800" b="0" i="0" u="none" strike="noStrike" cap="none" baseline="0" dirty="0">
                <a:solidFill>
                  <a:srgbClr val="538CD5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" sz="2800" b="0" i="0" u="none" strike="noStrike" cap="none" baseline="0" dirty="0">
                <a:solidFill>
                  <a:srgbClr val="538CD5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 baseline="0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Яркие </a:t>
            </a:r>
            <a:r>
              <a:rPr lang="ru" sz="2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и </a:t>
            </a:r>
            <a:r>
              <a:rPr lang="ru" sz="2400" b="0" i="0" u="none" strike="noStrike" cap="none" baseline="0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неповторимые </a:t>
            </a:r>
            <a:r>
              <a:rPr lang="ru" sz="2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вещи, связанные вашими подругами или знакомыми , вызывают у вас восторг и восхищение! </a:t>
            </a:r>
            <a:r>
              <a:rPr lang="ru" sz="2400" b="0" i="0" u="none" strike="noStrike" cap="none" baseline="0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Но </a:t>
            </a:r>
            <a:r>
              <a:rPr lang="ru" sz="2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это и вам подвластно! Нужно </a:t>
            </a:r>
            <a:r>
              <a:rPr lang="ru" sz="20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только</a:t>
            </a:r>
            <a:r>
              <a:rPr lang="ru" sz="2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захотеть! Я уверяю вас, что научиться вязать потребуется всего лишь один вечер!</a:t>
            </a:r>
            <a:br>
              <a:rPr lang="ru" sz="2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" sz="2400" b="0" i="0" u="none" strike="noStrike" cap="none" baseline="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И так, попробуем?</a:t>
            </a:r>
          </a:p>
        </p:txBody>
      </p:sp>
      <p:pic>
        <p:nvPicPr>
          <p:cNvPr id="5130" name="Picture 10" descr="https://fairy-hobby.ru/wp-content/uploads/2017/07/derfj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4000" b="0" i="1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Что необходимо?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1331640" y="1155083"/>
            <a:ext cx="4834878" cy="15407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ru" sz="16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
</a:t>
            </a:r>
          </a:p>
          <a:p>
            <a:pPr marL="0" indent="0">
              <a:buNone/>
            </a:pPr>
            <a:r>
              <a:rPr lang="ru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2400" b="1" dirty="0" smtClean="0">
                <a:latin typeface="+mj-lt"/>
                <a:ea typeface="Arial"/>
                <a:cs typeface="Arial"/>
                <a:sym typeface="Arial"/>
              </a:rPr>
              <a:t>1. Крючки</a:t>
            </a:r>
            <a:endParaRPr sz="2400" b="1" dirty="0">
              <a:latin typeface="+mj-lt"/>
            </a:endParaRPr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</p:txBody>
      </p:sp>
      <p:pic>
        <p:nvPicPr>
          <p:cNvPr id="4098" name="Picture 2" descr="http://ae01.alicdn.com/kf/HTB1LE.Kj29TBuNjy0Fcq6zeiFXaN.jpg_q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95851"/>
            <a:ext cx="3829493" cy="382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45222" y="1864854"/>
            <a:ext cx="44814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" sz="2400" b="1" dirty="0" smtClean="0">
                <a:latin typeface="+mj-lt"/>
                <a:ea typeface="Arial"/>
                <a:cs typeface="Arial"/>
                <a:sym typeface="Arial"/>
              </a:rPr>
              <a:t>2. Нитки </a:t>
            </a:r>
          </a:p>
          <a:p>
            <a:pPr algn="ctr"/>
            <a:r>
              <a:rPr lang="ru" sz="2400" b="1" dirty="0" smtClean="0">
                <a:latin typeface="+mj-lt"/>
                <a:ea typeface="Arial"/>
                <a:cs typeface="Arial"/>
                <a:sym typeface="Arial"/>
              </a:rPr>
              <a:t>шерстяные/хлопчатобумажные</a:t>
            </a:r>
            <a:endParaRPr lang="ru-RU" sz="2400" b="1" dirty="0">
              <a:latin typeface="+mj-lt"/>
            </a:endParaRPr>
          </a:p>
        </p:txBody>
      </p:sp>
      <p:pic>
        <p:nvPicPr>
          <p:cNvPr id="4100" name="Picture 4" descr="https://pbs.twimg.com/media/D12jRUYWkAALhGu.jpg:larg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" r="7799"/>
          <a:stretch/>
        </p:blipFill>
        <p:spPr bwMode="auto">
          <a:xfrm>
            <a:off x="4538689" y="2852936"/>
            <a:ext cx="4248472" cy="329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1547664" y="0"/>
            <a:ext cx="5544616" cy="6480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4400" b="0" i="1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Запомните: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-102443" y="1628800"/>
            <a:ext cx="4530427" cy="24482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ru" sz="2000" b="0" i="0" u="none" strike="noStrike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Учиться вязать лучше толстыми нитками, а номер крючка использовать 2-3 мм, у крючка есть приплюснутое место, за которое удобно держать во время работы</a:t>
            </a:r>
            <a:r>
              <a:rPr lang="ru" sz="2000" b="0" i="0" u="none" strike="noStrike" cap="none" baseline="0" dirty="0" smtClean="0">
                <a:solidFill>
                  <a:srgbClr val="538CD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lang="ru" sz="2400" b="0" i="0" u="none" strike="noStrike" cap="none" baseline="0" dirty="0">
              <a:solidFill>
                <a:srgbClr val="538C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46" name="Picture 2" descr="https://ae01.alicdn.com/kf/HTB1FUtoKACWBuNjy0Faq6xUlXXar/14-2-0-10-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t="7376" r="7577" b="6260"/>
          <a:stretch/>
        </p:blipFill>
        <p:spPr bwMode="auto">
          <a:xfrm>
            <a:off x="4427984" y="1275302"/>
            <a:ext cx="4536504" cy="497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ru" sz="4400" b="0" i="0" u="none" strike="noStrike" cap="none" baseline="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Посмотрите первый урок: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1556792"/>
            <a:ext cx="4277413" cy="468052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683568" y="260648"/>
            <a:ext cx="8460432" cy="83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ru" sz="2000" b="0" i="0" u="none" strike="noStrike" cap="none" baseline="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Условные обозначения петель.</a:t>
            </a:r>
          </a:p>
          <a:p>
            <a:pPr marL="0" marR="0" lvl="0" indent="0" algn="ctr" rtl="0">
              <a:buClr>
                <a:srgbClr val="FF0000"/>
              </a:buClr>
              <a:buSzPct val="25000"/>
              <a:buFont typeface="Arial"/>
              <a:buNone/>
            </a:pPr>
            <a:r>
              <a:rPr lang="ru" sz="2000" b="0" i="0" u="none" strike="noStrike" cap="none" baseline="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Познакомьтесь </a:t>
            </a:r>
            <a:r>
              <a:rPr lang="ru" sz="2000" b="0" i="0" u="none" strike="noStrike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с ними :</a:t>
            </a:r>
          </a:p>
        </p:txBody>
      </p:sp>
      <p:pic>
        <p:nvPicPr>
          <p:cNvPr id="9" name="Рисунок 8" descr="7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484784"/>
            <a:ext cx="4483325" cy="436215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91</Words>
  <Application>Microsoft Office PowerPoint</Application>
  <PresentationFormat>Экран (4:3)</PresentationFormat>
  <Paragraphs>26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Вязание крючком?  Совсем несложно!</vt:lpstr>
      <vt:lpstr>Цели занятия:</vt:lpstr>
      <vt:lpstr>Эти игрушки подвластны начинающему!</vt:lpstr>
      <vt:lpstr>Эти изделия требуют  опыта и терпения!</vt:lpstr>
      <vt:lpstr> Яркие и неповторимые вещи, связанные вашими подругами или знакомыми , вызывают у вас восторг и восхищение! Но это и вам подвластно! Нужно только захотеть! Я уверяю вас, что научиться вязать потребуется всего лишь один вечер! И так, попробуем?</vt:lpstr>
      <vt:lpstr>Что необходимо?</vt:lpstr>
      <vt:lpstr>Запомните:</vt:lpstr>
      <vt:lpstr>Посмотрите первый урок:</vt:lpstr>
      <vt:lpstr>Презентация PowerPoint</vt:lpstr>
      <vt:lpstr>второй урок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крючком?     Совсем несложно!</dc:title>
  <dc:creator>Татьяна</dc:creator>
  <cp:lastModifiedBy>school159</cp:lastModifiedBy>
  <cp:revision>19</cp:revision>
  <dcterms:created xsi:type="dcterms:W3CDTF">2015-01-14T21:30:58Z</dcterms:created>
  <dcterms:modified xsi:type="dcterms:W3CDTF">2019-10-13T16:15:07Z</dcterms:modified>
</cp:coreProperties>
</file>