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4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291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724128" y="3933056"/>
            <a:ext cx="2736304" cy="1713576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ru-RU" b="1" i="1" dirty="0" smtClean="0">
                <a:solidFill>
                  <a:srgbClr val="0070C0"/>
                </a:solidFill>
              </a:rPr>
              <a:t>Выполнила: </a:t>
            </a:r>
          </a:p>
          <a:p>
            <a:pPr algn="r"/>
            <a:r>
              <a:rPr lang="ru-RU" b="1" i="1" dirty="0" smtClean="0">
                <a:solidFill>
                  <a:srgbClr val="0070C0"/>
                </a:solidFill>
              </a:rPr>
              <a:t>Винтовкина Анастасия</a:t>
            </a:r>
          </a:p>
          <a:p>
            <a:pPr algn="r"/>
            <a:r>
              <a:rPr lang="ru-RU" b="1" i="1" dirty="0">
                <a:solidFill>
                  <a:srgbClr val="0070C0"/>
                </a:solidFill>
              </a:rPr>
              <a:t>у</a:t>
            </a:r>
            <a:r>
              <a:rPr lang="ru-RU" b="1" i="1" dirty="0" smtClean="0">
                <a:solidFill>
                  <a:srgbClr val="0070C0"/>
                </a:solidFill>
              </a:rPr>
              <a:t>ченица 1 а класса</a:t>
            </a:r>
          </a:p>
          <a:p>
            <a:pPr algn="r"/>
            <a:r>
              <a:rPr lang="ru-RU" b="1" i="1" dirty="0" smtClean="0">
                <a:solidFill>
                  <a:srgbClr val="0070C0"/>
                </a:solidFill>
              </a:rPr>
              <a:t>Классный руководитель:</a:t>
            </a:r>
          </a:p>
          <a:p>
            <a:pPr algn="r"/>
            <a:r>
              <a:rPr lang="ru-RU" b="1" i="1" dirty="0" smtClean="0">
                <a:solidFill>
                  <a:srgbClr val="0070C0"/>
                </a:solidFill>
              </a:rPr>
              <a:t>Вылегжанина В.В.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0150963">
            <a:off x="550520" y="3389894"/>
            <a:ext cx="8011153" cy="1224136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8000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Я   </a:t>
            </a:r>
            <a:r>
              <a:rPr lang="ru-RU" sz="8000" dirty="0" err="1" smtClean="0">
                <a:solidFill>
                  <a:srgbClr val="0070C0"/>
                </a:solidFill>
                <a:latin typeface="Monotype Corsiva" panose="03010101010201010101" pitchFamily="66" charset="0"/>
              </a:rPr>
              <a:t>р</a:t>
            </a:r>
            <a:r>
              <a:rPr lang="ru-RU" sz="8000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 о д и л а с </a:t>
            </a:r>
            <a:r>
              <a:rPr lang="ru-RU" sz="8000" dirty="0" err="1" smtClean="0">
                <a:solidFill>
                  <a:srgbClr val="0070C0"/>
                </a:solidFill>
                <a:latin typeface="Monotype Corsiva" panose="03010101010201010101" pitchFamily="66" charset="0"/>
              </a:rPr>
              <a:t>ь</a:t>
            </a:r>
            <a:r>
              <a:rPr lang="ru-RU" sz="8000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 …</a:t>
            </a:r>
            <a:endParaRPr lang="ru-RU" sz="8000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0908" y="404664"/>
            <a:ext cx="78835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МУНИЦИПАЛЬНОЕ ОБЩЕОБРАЗОВАТЕЛЬНОЕ УЧРЕЖДЕНИЕ «ШКОЛА ДЛЯ ОБУЧАЮЩИХСЯ С ОГРАНИЧЕННЫМИ ВОЗМОЖНОСТЯМИ ЗДОРОВЬЯ ГОРОДСКОГО ОКРУГА КЛИН»</a:t>
            </a:r>
            <a:endParaRPr lang="ru-RU" sz="1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ru-RU" u="dbl" strike="sngStrike" dirty="0">
                <a:solidFill>
                  <a:schemeClr val="tx2">
                    <a:lumMod val="60000"/>
                    <a:lumOff val="40000"/>
                  </a:schemeClr>
                </a:solidFill>
              </a:rPr>
              <a:t>__________________________________________________________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ru-RU" sz="1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141607, Московская обл., г. Клин, ул. Трудовая, д.18                                                          8 (496)249-00-55;  8(496)247-68-02 </a:t>
            </a:r>
          </a:p>
        </p:txBody>
      </p:sp>
      <p:pic>
        <p:nvPicPr>
          <p:cNvPr id="6" name="Рисунок 5" descr="C:\Users\Полина\Downloads\IMG_20181116_085532.jpg"/>
          <p:cNvPicPr/>
          <p:nvPr/>
        </p:nvPicPr>
        <p:blipFill>
          <a:blip r:embed="rId2" cstate="print"/>
          <a:srcRect l="3489" t="16775" r="49111" b="19898"/>
          <a:stretch>
            <a:fillRect/>
          </a:stretch>
        </p:blipFill>
        <p:spPr bwMode="auto">
          <a:xfrm>
            <a:off x="1403648" y="1988840"/>
            <a:ext cx="2232248" cy="2088232"/>
          </a:xfrm>
          <a:prstGeom prst="ellipse">
            <a:avLst/>
          </a:prstGeom>
          <a:ln w="19050" cap="rnd">
            <a:solidFill>
              <a:schemeClr val="accent2">
                <a:lumMod val="75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34005216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76672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6000" i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Право на семью</a:t>
            </a:r>
            <a:endParaRPr lang="ru-RU" sz="6000" i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1844824"/>
            <a:ext cx="7128792" cy="410445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Жили в России папа и мама. </a:t>
            </a:r>
          </a:p>
          <a:p>
            <a:pPr marL="45720" indent="0"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Были счастливы</a:t>
            </a:r>
          </a:p>
          <a:p>
            <a:pPr marL="45720" indent="0"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любили друг друга.</a:t>
            </a:r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endParaRPr lang="ru-RU" dirty="0" smtClean="0"/>
          </a:p>
          <a:p>
            <a:pPr marL="45720" indent="0" algn="r"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января в 2011 году</a:t>
            </a:r>
          </a:p>
          <a:p>
            <a:pPr marL="45720" indent="0" algn="r"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многодетной семье </a:t>
            </a:r>
          </a:p>
          <a:p>
            <a:pPr marL="45720" indent="0" algn="r"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родилась я.</a:t>
            </a:r>
          </a:p>
        </p:txBody>
      </p:sp>
      <p:pic>
        <p:nvPicPr>
          <p:cNvPr id="4" name="Рисунок 3" descr="https://static1.gophotoweb.com/u3460/2826/blog/1300575/1620869/21032687/500-cda7099f16ccc5968b6448a602ee591e.jpg"/>
          <p:cNvPicPr/>
          <p:nvPr/>
        </p:nvPicPr>
        <p:blipFill>
          <a:blip r:embed="rId2" cstate="print"/>
          <a:srcRect t="12653" r="3877"/>
          <a:stretch>
            <a:fillRect/>
          </a:stretch>
        </p:blipFill>
        <p:spPr bwMode="auto">
          <a:xfrm>
            <a:off x="1907704" y="3573016"/>
            <a:ext cx="2678754" cy="24339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C:\Users\Полина\Downloads\IMG_20190326_125517.jpg"/>
          <p:cNvPicPr/>
          <p:nvPr/>
        </p:nvPicPr>
        <p:blipFill>
          <a:blip r:embed="rId3" cstate="print"/>
          <a:srcRect l="23321" t="23542" r="28567" b="28700"/>
          <a:stretch>
            <a:fillRect/>
          </a:stretch>
        </p:blipFill>
        <p:spPr bwMode="auto">
          <a:xfrm rot="20306405">
            <a:off x="5335557" y="2016803"/>
            <a:ext cx="1494769" cy="1977552"/>
          </a:xfrm>
          <a:prstGeom prst="rect">
            <a:avLst/>
          </a:prstGeom>
          <a:ln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C:\Users\Полина\Downloads\IMG_20190326_125521.jpg"/>
          <p:cNvPicPr/>
          <p:nvPr/>
        </p:nvPicPr>
        <p:blipFill>
          <a:blip r:embed="rId4" cstate="print"/>
          <a:srcRect l="23296" t="14423" r="22068" b="28352"/>
          <a:stretch>
            <a:fillRect/>
          </a:stretch>
        </p:blipFill>
        <p:spPr bwMode="auto">
          <a:xfrm rot="456199">
            <a:off x="6863644" y="1646329"/>
            <a:ext cx="1491980" cy="2085382"/>
          </a:xfrm>
          <a:prstGeom prst="rect">
            <a:avLst/>
          </a:prstGeom>
          <a:ln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71445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424936" cy="1296144"/>
          </a:xfrm>
        </p:spPr>
        <p:txBody>
          <a:bodyPr/>
          <a:lstStyle/>
          <a:p>
            <a:pPr marL="0" indent="0" algn="ctr">
              <a:buNone/>
            </a:pPr>
            <a:r>
              <a:rPr lang="ru-RU" sz="6000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Мои права </a:t>
            </a:r>
            <a:br>
              <a:rPr lang="ru-RU" sz="6000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</a:br>
            <a:r>
              <a:rPr lang="ru-RU" sz="6000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гражданина России</a:t>
            </a:r>
            <a:endParaRPr lang="ru-RU" sz="6000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2348880"/>
            <a:ext cx="7920880" cy="3816424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 сразу пригодились права:</a:t>
            </a:r>
          </a:p>
          <a:p>
            <a:pPr>
              <a:buFontTx/>
              <a:buChar char="-"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медицинское обслуживание, у меня есть медицинский полис;</a:t>
            </a:r>
          </a:p>
          <a:p>
            <a:pPr>
              <a:buFontTx/>
              <a:buChar char="-"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место жительства, я зарегистрирована по адресу;</a:t>
            </a:r>
          </a:p>
          <a:p>
            <a:pPr>
              <a:buFontTx/>
              <a:buChar char="-"/>
            </a:pPr>
            <a:r>
              <a:rPr lang="ru-RU" sz="2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имя, фамилию и отчество.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 получила свидетельство 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рождении. Мой первый документ.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гражданин России</a:t>
            </a:r>
          </a:p>
          <a:p>
            <a:pPr>
              <a:buFontTx/>
              <a:buChar char="-"/>
            </a:pPr>
            <a:endParaRPr lang="ru-RU" dirty="0"/>
          </a:p>
        </p:txBody>
      </p:sp>
      <p:pic>
        <p:nvPicPr>
          <p:cNvPr id="4" name="Рисунок 3" descr="C:\Users\Полина\Downloads\IMG_20190326_125446.jpg"/>
          <p:cNvPicPr/>
          <p:nvPr/>
        </p:nvPicPr>
        <p:blipFill>
          <a:blip r:embed="rId2" cstate="print"/>
          <a:srcRect b="74194"/>
          <a:stretch>
            <a:fillRect/>
          </a:stretch>
        </p:blipFill>
        <p:spPr bwMode="auto">
          <a:xfrm rot="20912246">
            <a:off x="5886919" y="4229690"/>
            <a:ext cx="2376264" cy="1152127"/>
          </a:xfrm>
          <a:prstGeom prst="rect">
            <a:avLst/>
          </a:prstGeom>
          <a:ln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110609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62068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6000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Право на отдых</a:t>
            </a:r>
            <a:endParaRPr lang="ru-RU" sz="6000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1628800"/>
            <a:ext cx="7632848" cy="4353664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окна нашей квартиры видна оборудованная игровая  площадка. Здесь мы весело отдыхаем с ребятами нашего двора.</a:t>
            </a:r>
          </a:p>
          <a:p>
            <a:pPr marL="45720" indent="0"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выходные мы всей семьей часто отправляемся на экскурсию по городу или в музей. Так как семья многодетная, у нас есть право посещать государственные музеи бесплатно.</a:t>
            </a:r>
          </a:p>
          <a:p>
            <a:pPr marL="45720" indent="0"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родителей право на отдых </a:t>
            </a:r>
          </a:p>
          <a:p>
            <a:pPr marL="45720" indent="0"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называется – отпуск. </a:t>
            </a:r>
          </a:p>
          <a:p>
            <a:pPr marL="45720" indent="0"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прошлом году мы всей семьей </a:t>
            </a:r>
          </a:p>
          <a:p>
            <a:pPr marL="45720" indent="0"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отдыхали на море в Крыму. </a:t>
            </a:r>
            <a:endParaRPr lang="ru-RU" sz="24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F:\фото ВВВ\20150926_13570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01670">
            <a:off x="5436096" y="4149080"/>
            <a:ext cx="3229989" cy="1942831"/>
          </a:xfrm>
          <a:prstGeom prst="rect">
            <a:avLst/>
          </a:prstGeom>
          <a:ln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6470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7016567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6000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Право на образование</a:t>
            </a:r>
            <a:endParaRPr lang="ru-RU" sz="6000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43608" y="1556792"/>
            <a:ext cx="7488832" cy="4752528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7 лет все дети в России имеют право на бесплатное обучение. </a:t>
            </a:r>
          </a:p>
          <a:p>
            <a:pPr marL="45720" indent="0"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учусь в 1 классе.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меня есть все условия для успешного обучения:</a:t>
            </a:r>
          </a:p>
          <a:p>
            <a:pPr marL="45720" indent="0"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-учебники выдают бесплатно;</a:t>
            </a:r>
          </a:p>
          <a:p>
            <a:pPr marL="45720" indent="0"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-соблюдаются санитарные нормы;</a:t>
            </a:r>
          </a:p>
          <a:p>
            <a:pPr marL="45720" indent="0"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-воздушный и питьевой режим;</a:t>
            </a:r>
          </a:p>
          <a:p>
            <a:pPr marL="45720" indent="0"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-организовано двухразовое питание;</a:t>
            </a:r>
          </a:p>
          <a:p>
            <a:pPr marL="45720" indent="0"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-есть медицинский кабинет и большой</a:t>
            </a:r>
          </a:p>
          <a:p>
            <a:pPr marL="45720" indent="0"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спортивный зал.</a:t>
            </a:r>
            <a:endParaRPr lang="ru-RU" sz="24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C:\Users\Полина\Downloads\IMG_20190208_112315.jpg"/>
          <p:cNvPicPr/>
          <p:nvPr/>
        </p:nvPicPr>
        <p:blipFill>
          <a:blip r:embed="rId2" cstate="print"/>
          <a:srcRect l="21190" t="12177" r="5418"/>
          <a:stretch>
            <a:fillRect/>
          </a:stretch>
        </p:blipFill>
        <p:spPr bwMode="auto">
          <a:xfrm rot="21233466">
            <a:off x="6584490" y="3232818"/>
            <a:ext cx="1872208" cy="2736304"/>
          </a:xfrm>
          <a:prstGeom prst="rect">
            <a:avLst/>
          </a:prstGeom>
          <a:ln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32165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" y="332656"/>
            <a:ext cx="8820472" cy="1143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6000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Право на дополнительное образование</a:t>
            </a:r>
            <a:endParaRPr lang="ru-RU" sz="6000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71600" y="2420888"/>
            <a:ext cx="7128792" cy="381642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школе я принимаю активное участие в театральном кружке «</a:t>
            </a:r>
            <a:r>
              <a:rPr lang="ru-RU" sz="2400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Арлекино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45720" indent="0"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того, чтобы я росла не только умной, </a:t>
            </a:r>
            <a:endParaRPr lang="ru-RU" sz="2400" b="1" i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красивой мама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записала меня на </a:t>
            </a:r>
            <a:endParaRPr lang="ru-RU" sz="2400" b="1" i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художественную гимнастику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i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спортивную школу</a:t>
            </a:r>
            <a:endParaRPr lang="ru-RU" sz="24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C:\Users\Полина\Downloads\IMG_20181227_101322.jpg"/>
          <p:cNvPicPr/>
          <p:nvPr/>
        </p:nvPicPr>
        <p:blipFill>
          <a:blip r:embed="rId2" cstate="print"/>
          <a:srcRect l="12189" t="19246"/>
          <a:stretch>
            <a:fillRect/>
          </a:stretch>
        </p:blipFill>
        <p:spPr bwMode="auto">
          <a:xfrm rot="20598594">
            <a:off x="5561984" y="4226308"/>
            <a:ext cx="2806169" cy="17897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95668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756084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6000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Право на безопасность</a:t>
            </a:r>
            <a:endParaRPr lang="ru-RU" sz="6000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43608" y="1556792"/>
            <a:ext cx="7416824" cy="482453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школе у нас проводят учебные эвакуации на случай пожара. </a:t>
            </a:r>
          </a:p>
          <a:p>
            <a:pPr marL="45720" indent="0"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Приходят с беседами по безопасности представители железнодорожного транспорта и по правам детей.</a:t>
            </a:r>
          </a:p>
          <a:p>
            <a:pPr marL="45720" indent="0"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Защищают наши права социальный педагог – Тарасова Н.К. и уполномоченный по защите прав участников образовательного процесса–</a:t>
            </a:r>
          </a:p>
          <a:p>
            <a:pPr marL="45720" indent="0"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Климова Е.Б.</a:t>
            </a:r>
            <a:endParaRPr lang="ru-RU" sz="24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C:\Users\Полина\Downloads\IMG_20181120_135150.jpg"/>
          <p:cNvPicPr/>
          <p:nvPr/>
        </p:nvPicPr>
        <p:blipFill>
          <a:blip r:embed="rId2" cstate="print"/>
          <a:srcRect t="11084" b="51587"/>
          <a:stretch>
            <a:fillRect/>
          </a:stretch>
        </p:blipFill>
        <p:spPr bwMode="auto">
          <a:xfrm rot="21366000">
            <a:off x="3635896" y="4869160"/>
            <a:ext cx="4032448" cy="1440160"/>
          </a:xfrm>
          <a:prstGeom prst="rect">
            <a:avLst/>
          </a:prstGeom>
          <a:ln>
            <a:solidFill>
              <a:srgbClr val="0070C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61072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type="subTitle" idx="1"/>
          </p:nvPr>
        </p:nvSpPr>
        <p:spPr>
          <a:xfrm>
            <a:off x="1043608" y="1340768"/>
            <a:ext cx="7344816" cy="4752528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горжусь, что родилась в России.</a:t>
            </a:r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lvl="1"/>
            <a:endParaRPr lang="ru-RU" dirty="0" smtClean="0">
              <a:solidFill>
                <a:srgbClr val="00B0F0"/>
              </a:solidFill>
            </a:endParaRPr>
          </a:p>
          <a:p>
            <a:pPr lvl="1"/>
            <a:endParaRPr lang="ru-RU" dirty="0" smtClean="0">
              <a:solidFill>
                <a:srgbClr val="00B0F0"/>
              </a:solidFill>
            </a:endParaRPr>
          </a:p>
          <a:p>
            <a:pPr lvl="1"/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люблю свою семью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 smtClean="0">
              <a:solidFill>
                <a:srgbClr val="00B0F0"/>
              </a:solidFill>
            </a:endParaRPr>
          </a:p>
          <a:p>
            <a:pPr lvl="1"/>
            <a:r>
              <a:rPr lang="ru-RU" dirty="0" smtClean="0">
                <a:solidFill>
                  <a:srgbClr val="00B0F0"/>
                </a:solidFill>
              </a:rPr>
              <a:t>Пусть </a:t>
            </a:r>
            <a:r>
              <a:rPr lang="ru-RU" dirty="0" smtClean="0">
                <a:solidFill>
                  <a:srgbClr val="00B0F0"/>
                </a:solidFill>
              </a:rPr>
              <a:t>всегда будет солнце!</a:t>
            </a:r>
          </a:p>
          <a:p>
            <a:pPr lvl="1"/>
            <a:r>
              <a:rPr lang="ru-RU" dirty="0" smtClean="0">
                <a:solidFill>
                  <a:srgbClr val="00B0F0"/>
                </a:solidFill>
              </a:rPr>
              <a:t>Пусть всегда будет небо!</a:t>
            </a:r>
          </a:p>
          <a:p>
            <a:pPr lvl="1"/>
            <a:r>
              <a:rPr lang="ru-RU" dirty="0" smtClean="0">
                <a:solidFill>
                  <a:srgbClr val="00B0F0"/>
                </a:solidFill>
              </a:rPr>
              <a:t>Пусть всегда будет мама!</a:t>
            </a:r>
          </a:p>
          <a:p>
            <a:pPr lvl="1"/>
            <a:r>
              <a:rPr lang="ru-RU" dirty="0" smtClean="0">
                <a:solidFill>
                  <a:srgbClr val="00B0F0"/>
                </a:solidFill>
              </a:rPr>
              <a:t>Пусть всегда буду я!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404665"/>
            <a:ext cx="7175351" cy="1080120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6000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Спасибо !</a:t>
            </a:r>
            <a:endParaRPr lang="ru-RU" sz="6000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Рисунок 3" descr="C:\Users\Полина\Downloads\IMG_20190225_132547.jpg"/>
          <p:cNvPicPr/>
          <p:nvPr/>
        </p:nvPicPr>
        <p:blipFill>
          <a:blip r:embed="rId2" cstate="print"/>
          <a:srcRect l="7116" t="26863" r="5282" b="2476"/>
          <a:stretch>
            <a:fillRect/>
          </a:stretch>
        </p:blipFill>
        <p:spPr bwMode="auto">
          <a:xfrm rot="21158823">
            <a:off x="624202" y="3285312"/>
            <a:ext cx="2422998" cy="2603827"/>
          </a:xfrm>
          <a:prstGeom prst="rect">
            <a:avLst/>
          </a:prstGeom>
          <a:ln>
            <a:solidFill>
              <a:srgbClr val="00B0F0"/>
            </a:solidFill>
          </a:ln>
          <a:effectLst>
            <a:softEdge rad="112500"/>
          </a:effectLst>
        </p:spPr>
      </p:pic>
      <p:pic>
        <p:nvPicPr>
          <p:cNvPr id="5" name="Рисунок 4" descr="C:\Users\Полина\Downloads\IMG_20190324_172757.jpg"/>
          <p:cNvPicPr/>
          <p:nvPr/>
        </p:nvPicPr>
        <p:blipFill>
          <a:blip r:embed="rId3" cstate="print"/>
          <a:srcRect l="12938" t="21606" b="51386"/>
          <a:stretch>
            <a:fillRect/>
          </a:stretch>
        </p:blipFill>
        <p:spPr bwMode="auto">
          <a:xfrm>
            <a:off x="3059832" y="1844824"/>
            <a:ext cx="3453725" cy="1428583"/>
          </a:xfrm>
          <a:prstGeom prst="rect">
            <a:avLst/>
          </a:prstGeom>
          <a:ln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51283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222</TotalTime>
  <Words>391</Words>
  <Application>Microsoft Office PowerPoint</Application>
  <PresentationFormat>Экран (4:3)</PresentationFormat>
  <Paragraphs>64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Я   р о д и л а с ь …</vt:lpstr>
      <vt:lpstr>Право на семью</vt:lpstr>
      <vt:lpstr>Мои права  гражданина России</vt:lpstr>
      <vt:lpstr>Право на отдых</vt:lpstr>
      <vt:lpstr>Право на образование</vt:lpstr>
      <vt:lpstr>Право на дополнительное образование</vt:lpstr>
      <vt:lpstr>Право на безопасность</vt:lpstr>
      <vt:lpstr>Спасибо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родилась</dc:title>
  <dc:creator>1</dc:creator>
  <cp:lastModifiedBy>Полина Феоктистова</cp:lastModifiedBy>
  <cp:revision>27</cp:revision>
  <dcterms:created xsi:type="dcterms:W3CDTF">2019-03-25T17:46:04Z</dcterms:created>
  <dcterms:modified xsi:type="dcterms:W3CDTF">2019-03-26T11:13:51Z</dcterms:modified>
</cp:coreProperties>
</file>