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media/image13.jpg" ContentType="image/pn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1" r:id="rId7"/>
    <p:sldId id="260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8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ofPieChart>
        <c:ofPieType val="bar"/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gapWidth val="100"/>
        <c:secondPieSize val="75"/>
        <c:serLines>
          <c:spPr>
            <a:ln w="9525" cap="flat" cmpd="sng" algn="ctr">
              <a:solidFill>
                <a:schemeClr val="tx1">
                  <a:lumMod val="35000"/>
                  <a:lumOff val="65000"/>
                </a:schemeClr>
              </a:solidFill>
              <a:round/>
            </a:ln>
            <a:effectLst/>
          </c:spPr>
        </c:serLines>
      </c:of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Учащиеся 7 классов (44 человека)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2"/>
                <c:pt idx="0">
                  <c:v>Есть Аккаунт в Твиттере</c:v>
                </c:pt>
                <c:pt idx="1">
                  <c:v>Нет аккаунта в Твиттере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2"/>
                <c:pt idx="0">
                  <c:v>0.16</c:v>
                </c:pt>
                <c:pt idx="1">
                  <c:v>0.84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50000"/>
            <a:lumOff val="50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915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5049C-E554-4E54-A383-7AEF618B026B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A22F5-CCCC-487A-BBD9-705D944F39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95380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5049C-E554-4E54-A383-7AEF618B026B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A22F5-CCCC-487A-BBD9-705D944F39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0978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5049C-E554-4E54-A383-7AEF618B026B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A22F5-CCCC-487A-BBD9-705D944F39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1394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5049C-E554-4E54-A383-7AEF618B026B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A22F5-CCCC-487A-BBD9-705D944F39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9854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5049C-E554-4E54-A383-7AEF618B026B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A22F5-CCCC-487A-BBD9-705D944F39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0902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5049C-E554-4E54-A383-7AEF618B026B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A22F5-CCCC-487A-BBD9-705D944F39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92551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5049C-E554-4E54-A383-7AEF618B026B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A22F5-CCCC-487A-BBD9-705D944F39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66622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5049C-E554-4E54-A383-7AEF618B026B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A22F5-CCCC-487A-BBD9-705D944F39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2731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5049C-E554-4E54-A383-7AEF618B026B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A22F5-CCCC-487A-BBD9-705D944F39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03615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5049C-E554-4E54-A383-7AEF618B026B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A22F5-CCCC-487A-BBD9-705D944F39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50772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5049C-E554-4E54-A383-7AEF618B026B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A22F5-CCCC-487A-BBD9-705D944F39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50669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15049C-E554-4E54-A383-7AEF618B026B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DA22F5-CCCC-487A-BBD9-705D944F39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10161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652588"/>
          </a:xfrm>
        </p:spPr>
        <p:txBody>
          <a:bodyPr>
            <a:normAutofit/>
          </a:bodyPr>
          <a:lstStyle/>
          <a:p>
            <a:r>
              <a:rPr lang="ru-RU" sz="9600" dirty="0" smtClean="0"/>
              <a:t>Я </a:t>
            </a:r>
            <a:r>
              <a:rPr lang="en-US" sz="9600" dirty="0" smtClean="0"/>
              <a:t>        Twitter</a:t>
            </a:r>
            <a:endParaRPr lang="ru-RU" sz="9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10198100" cy="1871662"/>
          </a:xfrm>
        </p:spPr>
        <p:txBody>
          <a:bodyPr>
            <a:normAutofit fontScale="92500" lnSpcReduction="20000"/>
          </a:bodyPr>
          <a:lstStyle/>
          <a:p>
            <a:pPr algn="r"/>
            <a:r>
              <a:rPr lang="ru-RU" dirty="0" smtClean="0"/>
              <a:t>Автор: </a:t>
            </a:r>
            <a:r>
              <a:rPr lang="ru-RU" dirty="0" err="1" smtClean="0"/>
              <a:t>Шалухин</a:t>
            </a:r>
            <a:r>
              <a:rPr lang="ru-RU" dirty="0" smtClean="0"/>
              <a:t> Александр</a:t>
            </a:r>
          </a:p>
          <a:p>
            <a:pPr algn="r"/>
            <a:r>
              <a:rPr lang="ru-RU" dirty="0" smtClean="0"/>
              <a:t>ученик 7 «А» класса</a:t>
            </a:r>
          </a:p>
          <a:p>
            <a:pPr algn="r"/>
            <a:r>
              <a:rPr lang="ru-RU" dirty="0" smtClean="0"/>
              <a:t>Научный вдохновитель</a:t>
            </a:r>
          </a:p>
          <a:p>
            <a:pPr algn="r"/>
            <a:r>
              <a:rPr lang="ru-RU" dirty="0" err="1" smtClean="0"/>
              <a:t>Клющева</a:t>
            </a:r>
            <a:r>
              <a:rPr lang="ru-RU" dirty="0" smtClean="0"/>
              <a:t> Мария Николаевна</a:t>
            </a:r>
          </a:p>
          <a:p>
            <a:pPr algn="r"/>
            <a:r>
              <a:rPr lang="ru-RU" dirty="0"/>
              <a:t>у</a:t>
            </a:r>
            <a:r>
              <a:rPr lang="ru-RU" dirty="0" smtClean="0"/>
              <a:t>читель английского языка </a:t>
            </a:r>
            <a:endParaRPr lang="ru-RU" dirty="0"/>
          </a:p>
        </p:txBody>
      </p:sp>
      <p:sp>
        <p:nvSpPr>
          <p:cNvPr id="4" name="Сердце 3"/>
          <p:cNvSpPr/>
          <p:nvPr/>
        </p:nvSpPr>
        <p:spPr>
          <a:xfrm>
            <a:off x="4152900" y="1561306"/>
            <a:ext cx="1193800" cy="940593"/>
          </a:xfrm>
          <a:prstGeom prst="hear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3618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Подписка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1744" y="1508125"/>
            <a:ext cx="4882444" cy="4549775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54888" y="1508126"/>
            <a:ext cx="6084711" cy="4549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9634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Вступайте в диалоги!</a:t>
            </a:r>
            <a:endParaRPr lang="ru-RU" dirty="0"/>
          </a:p>
        </p:txBody>
      </p:sp>
      <p:pic>
        <p:nvPicPr>
          <p:cNvPr id="12" name="Объект 11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1825625"/>
            <a:ext cx="4064000" cy="3343275"/>
          </a:xfrm>
        </p:spPr>
      </p:pic>
      <p:sp>
        <p:nvSpPr>
          <p:cNvPr id="11" name="Объект 10"/>
          <p:cNvSpPr>
            <a:spLocks noGrp="1"/>
          </p:cNvSpPr>
          <p:nvPr>
            <p:ph sz="half" idx="2"/>
          </p:nvPr>
        </p:nvSpPr>
        <p:spPr>
          <a:xfrm>
            <a:off x="5232400" y="1825625"/>
            <a:ext cx="6121400" cy="435133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b="1" dirty="0" smtClean="0"/>
              <a:t>#</a:t>
            </a:r>
            <a:r>
              <a:rPr lang="en-US" b="1" dirty="0" err="1" smtClean="0"/>
              <a:t>twinglish</a:t>
            </a:r>
            <a:r>
              <a:rPr lang="en-US" b="1" dirty="0" smtClean="0"/>
              <a:t> </a:t>
            </a:r>
            <a:r>
              <a:rPr lang="ru-RU" dirty="0" smtClean="0"/>
              <a:t>– </a:t>
            </a:r>
            <a:r>
              <a:rPr lang="ru-RU" dirty="0" err="1" smtClean="0"/>
              <a:t>твитты</a:t>
            </a:r>
            <a:r>
              <a:rPr lang="ru-RU" dirty="0" smtClean="0"/>
              <a:t> от желающих поболтать по-английски</a:t>
            </a:r>
          </a:p>
          <a:p>
            <a:pPr>
              <a:lnSpc>
                <a:spcPct val="150000"/>
              </a:lnSpc>
            </a:pPr>
            <a:r>
              <a:rPr lang="en-US" b="1" dirty="0" smtClean="0"/>
              <a:t>#</a:t>
            </a:r>
            <a:r>
              <a:rPr lang="en-US" b="1" dirty="0" err="1" smtClean="0"/>
              <a:t>grammarhelp</a:t>
            </a:r>
            <a:r>
              <a:rPr lang="en-US" b="1" dirty="0" smtClean="0"/>
              <a:t> </a:t>
            </a:r>
            <a:r>
              <a:rPr lang="ru-RU" dirty="0" smtClean="0"/>
              <a:t>– можно попросить помощи по вопросам грамматики</a:t>
            </a:r>
          </a:p>
          <a:p>
            <a:pPr>
              <a:lnSpc>
                <a:spcPct val="150000"/>
              </a:lnSpc>
            </a:pPr>
            <a:r>
              <a:rPr lang="en-US" b="1" dirty="0" smtClean="0"/>
              <a:t>#EFL </a:t>
            </a:r>
            <a:r>
              <a:rPr lang="en-US" dirty="0" smtClean="0"/>
              <a:t>– </a:t>
            </a:r>
            <a:r>
              <a:rPr lang="ru-RU" dirty="0" smtClean="0"/>
              <a:t>можно комментировать </a:t>
            </a:r>
            <a:r>
              <a:rPr lang="ru-RU" dirty="0" err="1" smtClean="0"/>
              <a:t>твитты</a:t>
            </a:r>
            <a:r>
              <a:rPr lang="ru-RU" dirty="0" smtClean="0"/>
              <a:t> людей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53916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Мои любимые странички в </a:t>
            </a:r>
            <a:r>
              <a:rPr lang="ru-RU" dirty="0" err="1" smtClean="0"/>
              <a:t>Твиттере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@</a:t>
            </a:r>
            <a:r>
              <a:rPr lang="en-US" dirty="0" err="1" smtClean="0"/>
              <a:t>EspressoEnglish</a:t>
            </a:r>
            <a:r>
              <a:rPr lang="en-US" dirty="0" smtClean="0"/>
              <a:t> –</a:t>
            </a:r>
            <a:r>
              <a:rPr lang="ru-RU" dirty="0" smtClean="0"/>
              <a:t> идиомы, словарь актуальных словосочетаний, публикуют </a:t>
            </a:r>
            <a:r>
              <a:rPr lang="ru-RU" dirty="0" err="1" smtClean="0"/>
              <a:t>квизы</a:t>
            </a:r>
            <a:r>
              <a:rPr lang="ru-RU" dirty="0" smtClean="0"/>
              <a:t> и страницы учебников</a:t>
            </a:r>
            <a:endParaRPr lang="ru-RU" dirty="0"/>
          </a:p>
        </p:txBody>
      </p:sp>
      <p:pic>
        <p:nvPicPr>
          <p:cNvPr id="7" name="Объект 6"/>
          <p:cNvPicPr>
            <a:picLocks noGrp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1690688"/>
            <a:ext cx="5181600" cy="4367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7083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Мои любимые странички в </a:t>
            </a:r>
            <a:r>
              <a:rPr lang="ru-RU" dirty="0" err="1" smtClean="0"/>
              <a:t>Твиттере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@</a:t>
            </a:r>
            <a:r>
              <a:rPr lang="en-US" dirty="0" err="1" smtClean="0"/>
              <a:t>FluentUEnglish</a:t>
            </a:r>
            <a:r>
              <a:rPr lang="en-US" dirty="0" smtClean="0"/>
              <a:t> </a:t>
            </a:r>
            <a:r>
              <a:rPr lang="ru-RU" dirty="0" smtClean="0"/>
              <a:t>– статьи и видео на тему повседневных ситуаций.</a:t>
            </a:r>
          </a:p>
          <a:p>
            <a:r>
              <a:rPr lang="ru-RU" dirty="0" smtClean="0"/>
              <a:t>Дает советы, как составить идеальный текст-презентацию</a:t>
            </a:r>
            <a:endParaRPr lang="ru-RU" dirty="0"/>
          </a:p>
        </p:txBody>
      </p:sp>
      <p:pic>
        <p:nvPicPr>
          <p:cNvPr id="6" name="Объект 5"/>
          <p:cNvPicPr>
            <a:picLocks noGrp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1690688"/>
            <a:ext cx="5181600" cy="4486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4306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Мои любимые странички в </a:t>
            </a:r>
            <a:r>
              <a:rPr lang="ru-RU" dirty="0" err="1" smtClean="0"/>
              <a:t>Твиттере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@</a:t>
            </a:r>
            <a:r>
              <a:rPr lang="en-US" dirty="0" err="1" smtClean="0"/>
              <a:t>WoodwardEnglish</a:t>
            </a:r>
            <a:r>
              <a:rPr lang="en-US" dirty="0" smtClean="0"/>
              <a:t> – </a:t>
            </a:r>
            <a:r>
              <a:rPr lang="ru-RU" dirty="0" err="1" smtClean="0"/>
              <a:t>твиттет</a:t>
            </a:r>
            <a:r>
              <a:rPr lang="ru-RU" dirty="0" smtClean="0"/>
              <a:t> слово дня и образцы предложений</a:t>
            </a:r>
            <a:endParaRPr lang="ru-RU" dirty="0"/>
          </a:p>
        </p:txBody>
      </p:sp>
      <p:pic>
        <p:nvPicPr>
          <p:cNvPr id="7" name="Объект 6"/>
          <p:cNvPicPr>
            <a:picLocks noGrp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1549399"/>
            <a:ext cx="5181600" cy="4627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0251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Мои любимые странички в </a:t>
            </a:r>
            <a:r>
              <a:rPr lang="ru-RU" dirty="0" err="1" smtClean="0"/>
              <a:t>Твиттере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@</a:t>
            </a:r>
            <a:r>
              <a:rPr lang="en-US" dirty="0" err="1" smtClean="0"/>
              <a:t>PhraseMix</a:t>
            </a:r>
            <a:r>
              <a:rPr lang="en-US" dirty="0" smtClean="0"/>
              <a:t> – </a:t>
            </a:r>
            <a:r>
              <a:rPr lang="ru-RU" dirty="0" smtClean="0"/>
              <a:t>ссылки на уроки английского языка</a:t>
            </a:r>
            <a:endParaRPr lang="ru-RU" dirty="0"/>
          </a:p>
        </p:txBody>
      </p:sp>
      <p:pic>
        <p:nvPicPr>
          <p:cNvPr id="5" name="Объект 4"/>
          <p:cNvPicPr>
            <a:picLocks noGrp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1825625"/>
            <a:ext cx="5181600" cy="4221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000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Мои любимые странички в </a:t>
            </a:r>
            <a:r>
              <a:rPr lang="ru-RU" dirty="0" err="1" smtClean="0"/>
              <a:t>Твиттере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@</a:t>
            </a:r>
            <a:r>
              <a:rPr lang="en-US" dirty="0" err="1" smtClean="0"/>
              <a:t>LearnEnglish</a:t>
            </a:r>
            <a:r>
              <a:rPr lang="en-US" dirty="0" smtClean="0"/>
              <a:t> BC </a:t>
            </a:r>
            <a:r>
              <a:rPr lang="ru-RU" dirty="0" smtClean="0"/>
              <a:t>– обучающий аккаунт Британского Совета</a:t>
            </a:r>
          </a:p>
          <a:p>
            <a:r>
              <a:rPr lang="ru-RU" dirty="0"/>
              <a:t>Б</a:t>
            </a:r>
            <a:r>
              <a:rPr lang="ru-RU" dirty="0" smtClean="0"/>
              <a:t>есплатные онлайн курсы</a:t>
            </a:r>
          </a:p>
          <a:p>
            <a:r>
              <a:rPr lang="ru-RU" dirty="0" err="1" smtClean="0"/>
              <a:t>Квизы</a:t>
            </a:r>
            <a:endParaRPr lang="ru-RU" dirty="0" smtClean="0"/>
          </a:p>
          <a:p>
            <a:r>
              <a:rPr lang="ru-RU" dirty="0" smtClean="0"/>
              <a:t>Видео уроки</a:t>
            </a:r>
          </a:p>
          <a:p>
            <a:r>
              <a:rPr lang="ru-RU" dirty="0" smtClean="0"/>
              <a:t>Грамматические задания</a:t>
            </a:r>
            <a:endParaRPr lang="ru-RU" dirty="0"/>
          </a:p>
        </p:txBody>
      </p:sp>
      <p:pic>
        <p:nvPicPr>
          <p:cNvPr id="6" name="Объект 5"/>
          <p:cNvPicPr>
            <a:picLocks noGrp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1600200"/>
            <a:ext cx="5181600" cy="4576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7873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Результаты анкетирования</a:t>
            </a:r>
            <a:endParaRPr lang="ru-RU" dirty="0"/>
          </a:p>
        </p:txBody>
      </p:sp>
      <p:graphicFrame>
        <p:nvGraphicFramePr>
          <p:cNvPr id="9" name="Объект 8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551675784"/>
              </p:ext>
            </p:extLst>
          </p:nvPr>
        </p:nvGraphicFramePr>
        <p:xfrm>
          <a:off x="838200" y="1825625"/>
          <a:ext cx="5181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6" name="Объект 15"/>
          <p:cNvSpPr>
            <a:spLocks noGrp="1"/>
          </p:cNvSpPr>
          <p:nvPr>
            <p:ph sz="half" idx="2"/>
          </p:nvPr>
        </p:nvSpPr>
        <p:spPr>
          <a:xfrm>
            <a:off x="5626100" y="1558925"/>
            <a:ext cx="6089650" cy="1882775"/>
          </a:xfrm>
        </p:spPr>
        <p:txBody>
          <a:bodyPr/>
          <a:lstStyle/>
          <a:p>
            <a:r>
              <a:rPr lang="ru-RU" dirty="0" smtClean="0"/>
              <a:t>Гипотеза не подтвердилась!</a:t>
            </a:r>
          </a:p>
          <a:p>
            <a:r>
              <a:rPr lang="ru-RU" dirty="0" smtClean="0"/>
              <a:t>Из 44 опрошенных только 7 человек имеют аккаунт в </a:t>
            </a:r>
            <a:r>
              <a:rPr lang="ru-RU" dirty="0" err="1" smtClean="0"/>
              <a:t>Твиттере</a:t>
            </a:r>
            <a:endParaRPr lang="ru-RU" dirty="0"/>
          </a:p>
        </p:txBody>
      </p:sp>
      <p:graphicFrame>
        <p:nvGraphicFramePr>
          <p:cNvPr id="17" name="Объект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80420739"/>
              </p:ext>
            </p:extLst>
          </p:nvPr>
        </p:nvGraphicFramePr>
        <p:xfrm>
          <a:off x="1200150" y="1558925"/>
          <a:ext cx="452755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354485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7" grpId="0">
        <p:bldAsOne/>
      </p:bldGraphic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Выводы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2600" y="2645660"/>
            <a:ext cx="4521200" cy="2142240"/>
          </a:xfrm>
        </p:spPr>
      </p:pic>
      <p:sp>
        <p:nvSpPr>
          <p:cNvPr id="8" name="Объект 7"/>
          <p:cNvSpPr>
            <a:spLocks noGrp="1"/>
          </p:cNvSpPr>
          <p:nvPr>
            <p:ph sz="half" idx="2"/>
          </p:nvPr>
        </p:nvSpPr>
        <p:spPr>
          <a:xfrm>
            <a:off x="5295900" y="1825625"/>
            <a:ext cx="6057900" cy="4351338"/>
          </a:xfrm>
        </p:spPr>
        <p:txBody>
          <a:bodyPr/>
          <a:lstStyle/>
          <a:p>
            <a:r>
              <a:rPr lang="ru-RU" dirty="0" err="1" smtClean="0"/>
              <a:t>Твиттер</a:t>
            </a:r>
            <a:r>
              <a:rPr lang="ru-RU" dirty="0" smtClean="0"/>
              <a:t> помогает преодолеть языковой барьер.</a:t>
            </a:r>
          </a:p>
          <a:p>
            <a:r>
              <a:rPr lang="ru-RU" dirty="0" smtClean="0"/>
              <a:t>Изучать современный английский язык.</a:t>
            </a:r>
          </a:p>
          <a:p>
            <a:r>
              <a:rPr lang="ru-RU" dirty="0" smtClean="0"/>
              <a:t>Выяснить, чем «дышит мир сейчас».</a:t>
            </a:r>
          </a:p>
          <a:p>
            <a:r>
              <a:rPr lang="ru-RU" dirty="0" smtClean="0"/>
              <a:t>Познакомиться с единомышленниками по всему миру.</a:t>
            </a:r>
          </a:p>
          <a:p>
            <a:r>
              <a:rPr lang="ru-RU" dirty="0" smtClean="0"/>
              <a:t>Получать удовольствие от общения.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06451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Добро пожаловать в </a:t>
            </a:r>
            <a:r>
              <a:rPr lang="en-US" dirty="0" smtClean="0"/>
              <a:t>TWITTER!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08824" y="1406525"/>
            <a:ext cx="7974351" cy="4351338"/>
          </a:xfrm>
        </p:spPr>
      </p:pic>
    </p:spTree>
    <p:extLst>
      <p:ext uri="{BB962C8B-B14F-4D97-AF65-F5344CB8AC3E}">
        <p14:creationId xmlns:p14="http://schemas.microsoft.com/office/powerpoint/2010/main" val="1192233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Что такое </a:t>
            </a:r>
            <a:r>
              <a:rPr lang="en-US" dirty="0" smtClean="0"/>
              <a:t>Twitter</a:t>
            </a:r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Джек </a:t>
            </a:r>
            <a:r>
              <a:rPr lang="ru-RU" dirty="0" err="1" smtClean="0"/>
              <a:t>Дорси</a:t>
            </a:r>
            <a:endParaRPr lang="ru-RU" dirty="0" smtClean="0"/>
          </a:p>
          <a:p>
            <a:r>
              <a:rPr lang="en-US" dirty="0" smtClean="0"/>
              <a:t>ODEO</a:t>
            </a:r>
          </a:p>
          <a:p>
            <a:r>
              <a:rPr lang="ru-RU" dirty="0" smtClean="0"/>
              <a:t>140 </a:t>
            </a:r>
          </a:p>
          <a:p>
            <a:r>
              <a:rPr lang="ru-RU" dirty="0" smtClean="0"/>
              <a:t>21 марта 2006 год</a:t>
            </a:r>
          </a:p>
          <a:p>
            <a:r>
              <a:rPr lang="ru-RU" dirty="0" smtClean="0"/>
              <a:t>«Просто оправь свой </a:t>
            </a:r>
            <a:r>
              <a:rPr lang="ru-RU" dirty="0" err="1" smtClean="0"/>
              <a:t>твитт</a:t>
            </a:r>
            <a:r>
              <a:rPr lang="ru-RU" dirty="0" smtClean="0"/>
              <a:t>»</a:t>
            </a:r>
          </a:p>
        </p:txBody>
      </p:sp>
    </p:spTree>
    <p:extLst>
      <p:ext uri="{BB962C8B-B14F-4D97-AF65-F5344CB8AC3E}">
        <p14:creationId xmlns:p14="http://schemas.microsoft.com/office/powerpoint/2010/main" val="2480356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/>
              <a:t>Твит</a:t>
            </a:r>
            <a:r>
              <a:rPr lang="ru-RU" dirty="0" err="1"/>
              <a:t>-</a:t>
            </a:r>
            <a:r>
              <a:rPr lang="ru-RU" dirty="0" err="1" smtClean="0"/>
              <a:t>терминалогия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ru-RU" b="1" dirty="0" err="1" smtClean="0"/>
              <a:t>Твит</a:t>
            </a:r>
            <a:r>
              <a:rPr lang="ru-RU" b="1" dirty="0" smtClean="0"/>
              <a:t> </a:t>
            </a:r>
            <a:r>
              <a:rPr lang="ru-RU" dirty="0" smtClean="0"/>
              <a:t>– короткое сообщение</a:t>
            </a:r>
          </a:p>
          <a:p>
            <a:pPr>
              <a:lnSpc>
                <a:spcPct val="150000"/>
              </a:lnSpc>
            </a:pPr>
            <a:r>
              <a:rPr lang="ru-RU" b="1" dirty="0" err="1" smtClean="0"/>
              <a:t>Фолловер</a:t>
            </a:r>
            <a:r>
              <a:rPr lang="ru-RU" dirty="0"/>
              <a:t> </a:t>
            </a:r>
            <a:r>
              <a:rPr lang="ru-RU" dirty="0" smtClean="0"/>
              <a:t>– пользователь </a:t>
            </a:r>
            <a:r>
              <a:rPr lang="ru-RU" dirty="0" err="1" smtClean="0"/>
              <a:t>Твиттера</a:t>
            </a:r>
            <a:endParaRPr lang="ru-RU" dirty="0" smtClean="0"/>
          </a:p>
          <a:p>
            <a:pPr>
              <a:lnSpc>
                <a:spcPct val="150000"/>
              </a:lnSpc>
            </a:pPr>
            <a:r>
              <a:rPr lang="ru-RU" b="1" dirty="0" err="1" smtClean="0"/>
              <a:t>Хэштег</a:t>
            </a:r>
            <a:r>
              <a:rPr lang="ru-RU" dirty="0" smtClean="0"/>
              <a:t> – слово или набор слов, который служит для определения темы </a:t>
            </a:r>
            <a:r>
              <a:rPr lang="en-US" dirty="0" smtClean="0"/>
              <a:t>#</a:t>
            </a:r>
            <a:endParaRPr lang="ru-RU" dirty="0" smtClean="0"/>
          </a:p>
          <a:p>
            <a:pPr>
              <a:lnSpc>
                <a:spcPct val="150000"/>
              </a:lnSpc>
            </a:pPr>
            <a:r>
              <a:rPr lang="ru-RU" b="1" dirty="0" err="1" smtClean="0"/>
              <a:t>Ретвит</a:t>
            </a:r>
            <a:r>
              <a:rPr lang="ru-RU" dirty="0" smtClean="0"/>
              <a:t> – это сообщение, которое повторно процитировано другими пользователями.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90470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/>
              <a:t>Твит-терминалогия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pPr>
              <a:lnSpc>
                <a:spcPct val="150000"/>
              </a:lnSpc>
            </a:pPr>
            <a:r>
              <a:rPr lang="ru-RU" b="1" dirty="0" err="1" smtClean="0"/>
              <a:t>Твит</a:t>
            </a:r>
            <a:r>
              <a:rPr lang="ru-RU" b="1" dirty="0" smtClean="0"/>
              <a:t> </a:t>
            </a:r>
            <a:r>
              <a:rPr lang="ru-RU" dirty="0" smtClean="0"/>
              <a:t>– короткое сообщение</a:t>
            </a:r>
          </a:p>
          <a:p>
            <a:pPr>
              <a:lnSpc>
                <a:spcPct val="150000"/>
              </a:lnSpc>
            </a:pPr>
            <a:r>
              <a:rPr lang="ru-RU" b="1" dirty="0" err="1" smtClean="0"/>
              <a:t>Фолловер</a:t>
            </a:r>
            <a:r>
              <a:rPr lang="ru-RU" dirty="0" smtClean="0"/>
              <a:t> – пользователь </a:t>
            </a:r>
            <a:r>
              <a:rPr lang="ru-RU" dirty="0" err="1" smtClean="0"/>
              <a:t>Твиттера</a:t>
            </a:r>
            <a:endParaRPr lang="ru-RU" dirty="0" smtClean="0"/>
          </a:p>
          <a:p>
            <a:pPr>
              <a:lnSpc>
                <a:spcPct val="150000"/>
              </a:lnSpc>
            </a:pPr>
            <a:r>
              <a:rPr lang="ru-RU" b="1" dirty="0" err="1" smtClean="0"/>
              <a:t>Хэштег</a:t>
            </a:r>
            <a:r>
              <a:rPr lang="ru-RU" dirty="0" smtClean="0"/>
              <a:t> – слово или набор слов, который служит для определения темы </a:t>
            </a:r>
            <a:r>
              <a:rPr lang="en-US" dirty="0" smtClean="0"/>
              <a:t>#</a:t>
            </a:r>
            <a:endParaRPr lang="ru-RU" dirty="0" smtClean="0"/>
          </a:p>
          <a:p>
            <a:pPr>
              <a:lnSpc>
                <a:spcPct val="150000"/>
              </a:lnSpc>
            </a:pPr>
            <a:r>
              <a:rPr lang="ru-RU" b="1" dirty="0" err="1" smtClean="0"/>
              <a:t>Ретвит</a:t>
            </a:r>
            <a:r>
              <a:rPr lang="ru-RU" dirty="0" smtClean="0"/>
              <a:t> – это сообщение, которое повторно процитировано другими пользователями.</a:t>
            </a:r>
          </a:p>
          <a:p>
            <a:endParaRPr lang="ru-RU" dirty="0"/>
          </a:p>
        </p:txBody>
      </p:sp>
      <p:pic>
        <p:nvPicPr>
          <p:cNvPr id="7" name="Picture 2" descr="ÐÐ°ÑÑÐ¸Ð½ÐºÐ¸ Ð¿Ð¾ Ð·Ð°Ð¿ÑÐ¾ÑÑ twitter ha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9800" y="1589088"/>
            <a:ext cx="4351338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Объект 9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21168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Сокращения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en-US" dirty="0" smtClean="0"/>
              <a:t>HAND – </a:t>
            </a:r>
            <a:r>
              <a:rPr lang="en-US" b="1" dirty="0" smtClean="0"/>
              <a:t>H</a:t>
            </a:r>
            <a:r>
              <a:rPr lang="en-US" dirty="0" smtClean="0"/>
              <a:t>ave </a:t>
            </a:r>
            <a:r>
              <a:rPr lang="en-US" b="1" dirty="0" smtClean="0"/>
              <a:t>A</a:t>
            </a:r>
            <a:r>
              <a:rPr lang="en-US" dirty="0" smtClean="0"/>
              <a:t> </a:t>
            </a:r>
            <a:r>
              <a:rPr lang="en-US" b="1" dirty="0" smtClean="0"/>
              <a:t>N</a:t>
            </a:r>
            <a:r>
              <a:rPr lang="en-US" dirty="0" smtClean="0"/>
              <a:t>ice </a:t>
            </a:r>
            <a:r>
              <a:rPr lang="en-US" b="1" dirty="0" smtClean="0"/>
              <a:t>D</a:t>
            </a:r>
            <a:r>
              <a:rPr lang="en-US" dirty="0" smtClean="0"/>
              <a:t>ay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NP – </a:t>
            </a:r>
            <a:r>
              <a:rPr lang="en-US" b="1" dirty="0" smtClean="0"/>
              <a:t>N</a:t>
            </a:r>
            <a:r>
              <a:rPr lang="en-US" dirty="0" smtClean="0"/>
              <a:t>o </a:t>
            </a:r>
            <a:r>
              <a:rPr lang="en-US" b="1" dirty="0" smtClean="0"/>
              <a:t>P</a:t>
            </a:r>
            <a:r>
              <a:rPr lang="en-US" dirty="0" smtClean="0"/>
              <a:t>roblem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AFIAK – </a:t>
            </a:r>
            <a:r>
              <a:rPr lang="en-US" b="1" dirty="0" smtClean="0"/>
              <a:t>A</a:t>
            </a:r>
            <a:r>
              <a:rPr lang="en-US" dirty="0" smtClean="0"/>
              <a:t>s </a:t>
            </a:r>
            <a:r>
              <a:rPr lang="en-US" b="1" dirty="0" smtClean="0"/>
              <a:t>F</a:t>
            </a:r>
            <a:r>
              <a:rPr lang="en-US" dirty="0" smtClean="0"/>
              <a:t>ar </a:t>
            </a:r>
            <a:r>
              <a:rPr lang="en-US" b="1" dirty="0" smtClean="0"/>
              <a:t>A</a:t>
            </a:r>
            <a:r>
              <a:rPr lang="en-US" dirty="0" smtClean="0"/>
              <a:t>s</a:t>
            </a:r>
            <a:r>
              <a:rPr lang="en-US" b="1" dirty="0" smtClean="0"/>
              <a:t> I K</a:t>
            </a:r>
            <a:r>
              <a:rPr lang="en-US" dirty="0" smtClean="0"/>
              <a:t>now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HT – </a:t>
            </a:r>
            <a:r>
              <a:rPr lang="en-US" b="1" dirty="0" smtClean="0"/>
              <a:t>H</a:t>
            </a:r>
            <a:r>
              <a:rPr lang="en-US" dirty="0" smtClean="0"/>
              <a:t>at </a:t>
            </a:r>
            <a:r>
              <a:rPr lang="en-US" b="1" dirty="0" smtClean="0"/>
              <a:t>T</a:t>
            </a:r>
            <a:r>
              <a:rPr lang="en-US" dirty="0" smtClean="0"/>
              <a:t>ip</a:t>
            </a:r>
            <a:endParaRPr lang="ru-RU" dirty="0"/>
          </a:p>
        </p:txBody>
      </p:sp>
      <p:pic>
        <p:nvPicPr>
          <p:cNvPr id="7" name="Объект 5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1825625"/>
            <a:ext cx="5181600" cy="4041775"/>
          </a:xfrm>
        </p:spPr>
      </p:pic>
    </p:spTree>
    <p:extLst>
      <p:ext uri="{BB962C8B-B14F-4D97-AF65-F5344CB8AC3E}">
        <p14:creationId xmlns:p14="http://schemas.microsoft.com/office/powerpoint/2010/main" val="3961409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стать </a:t>
            </a:r>
            <a:r>
              <a:rPr lang="ru-RU" dirty="0" err="1" smtClean="0"/>
              <a:t>фолловером</a:t>
            </a:r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Сайт </a:t>
            </a:r>
            <a:r>
              <a:rPr lang="en-US" dirty="0" smtClean="0"/>
              <a:t>twitter.com</a:t>
            </a:r>
          </a:p>
          <a:p>
            <a:r>
              <a:rPr lang="ru-RU" dirty="0" smtClean="0"/>
              <a:t>Кнопка </a:t>
            </a:r>
            <a:r>
              <a:rPr lang="en-US" dirty="0" smtClean="0"/>
              <a:t>Sign in</a:t>
            </a:r>
          </a:p>
          <a:p>
            <a:r>
              <a:rPr lang="en-US" dirty="0" err="1" smtClean="0"/>
              <a:t>Fullname</a:t>
            </a:r>
            <a:endParaRPr lang="en-US" dirty="0" smtClean="0"/>
          </a:p>
          <a:p>
            <a:r>
              <a:rPr lang="en-US" dirty="0" smtClean="0"/>
              <a:t>Username</a:t>
            </a:r>
          </a:p>
          <a:p>
            <a:r>
              <a:rPr lang="en-US" dirty="0" smtClean="0"/>
              <a:t>Password</a:t>
            </a:r>
          </a:p>
          <a:p>
            <a:r>
              <a:rPr lang="en-US" dirty="0" smtClean="0"/>
              <a:t>Email</a:t>
            </a:r>
          </a:p>
          <a:p>
            <a:r>
              <a:rPr lang="en-US" dirty="0" smtClean="0"/>
              <a:t>Finish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01260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«Английский язык в </a:t>
            </a:r>
            <a:r>
              <a:rPr lang="ru-RU" dirty="0" err="1" smtClean="0"/>
              <a:t>Твиттере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Цель исследования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использование сервиса </a:t>
            </a:r>
            <a:r>
              <a:rPr lang="en-US" dirty="0" smtClean="0"/>
              <a:t>Twitter</a:t>
            </a:r>
            <a:r>
              <a:rPr lang="ru-RU" dirty="0" smtClean="0"/>
              <a:t> для изучения английского языка и пополнения словарного запаса и практики письменной речи.</a:t>
            </a:r>
          </a:p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Предмет и Объект</a:t>
            </a:r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sz="quarter" idx="4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u="sng" dirty="0" smtClean="0"/>
              <a:t>Объект:</a:t>
            </a:r>
            <a:r>
              <a:rPr lang="ru-RU" dirty="0" smtClean="0"/>
              <a:t> Сервис </a:t>
            </a:r>
            <a:r>
              <a:rPr lang="en-US" dirty="0" smtClean="0"/>
              <a:t>Twitter</a:t>
            </a:r>
          </a:p>
          <a:p>
            <a:pPr marL="0" indent="0">
              <a:buNone/>
            </a:pPr>
            <a:r>
              <a:rPr lang="ru-RU" u="sng" dirty="0" smtClean="0"/>
              <a:t>Предмет: </a:t>
            </a:r>
            <a:r>
              <a:rPr lang="ru-RU" dirty="0" smtClean="0"/>
              <a:t>возможности </a:t>
            </a:r>
            <a:r>
              <a:rPr lang="en-US" dirty="0" smtClean="0"/>
              <a:t>Twitter</a:t>
            </a:r>
            <a:r>
              <a:rPr lang="ru-RU" dirty="0" smtClean="0"/>
              <a:t> для изучения английского языка</a:t>
            </a:r>
          </a:p>
          <a:p>
            <a:pPr marL="0" indent="0">
              <a:buNone/>
            </a:pPr>
            <a:r>
              <a:rPr lang="ru-RU" u="sng" dirty="0" smtClean="0"/>
              <a:t>Методы: </a:t>
            </a:r>
            <a:r>
              <a:rPr lang="ru-RU" dirty="0" smtClean="0"/>
              <a:t>наблюдение, анкетирование </a:t>
            </a:r>
          </a:p>
          <a:p>
            <a:pPr marL="0" indent="0">
              <a:buNone/>
            </a:pPr>
            <a:r>
              <a:rPr lang="ru-RU" u="sng" dirty="0" smtClean="0"/>
              <a:t>Гипотеза: </a:t>
            </a:r>
            <a:r>
              <a:rPr lang="ru-RU" dirty="0" smtClean="0"/>
              <a:t>все учащиеся 7 классов пользуются </a:t>
            </a:r>
            <a:r>
              <a:rPr lang="ru-RU" dirty="0" err="1"/>
              <a:t>Т</a:t>
            </a:r>
            <a:r>
              <a:rPr lang="ru-RU" dirty="0" err="1" smtClean="0"/>
              <a:t>виттером</a:t>
            </a:r>
            <a:r>
              <a:rPr lang="ru-RU" dirty="0" smtClean="0"/>
              <a:t> для улучшения уровня английского языка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51780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90575"/>
          </a:xfrm>
        </p:spPr>
        <p:txBody>
          <a:bodyPr/>
          <a:lstStyle/>
          <a:p>
            <a:r>
              <a:rPr lang="en-US" dirty="0" smtClean="0"/>
              <a:t>My Personal Twitter</a:t>
            </a:r>
            <a:endParaRPr lang="ru-RU" dirty="0"/>
          </a:p>
        </p:txBody>
      </p:sp>
      <p:pic>
        <p:nvPicPr>
          <p:cNvPr id="13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1043780"/>
            <a:ext cx="10629900" cy="5420519"/>
          </a:xfrm>
        </p:spPr>
      </p:pic>
    </p:spTree>
    <p:extLst>
      <p:ext uri="{BB962C8B-B14F-4D97-AF65-F5344CB8AC3E}">
        <p14:creationId xmlns:p14="http://schemas.microsoft.com/office/powerpoint/2010/main" val="487819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</TotalTime>
  <Words>374</Words>
  <Application>Microsoft Office PowerPoint</Application>
  <PresentationFormat>Широкоэкранный</PresentationFormat>
  <Paragraphs>75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2" baseType="lpstr">
      <vt:lpstr>Arial</vt:lpstr>
      <vt:lpstr>Calibri</vt:lpstr>
      <vt:lpstr>Calibri Light</vt:lpstr>
      <vt:lpstr>Тема Office</vt:lpstr>
      <vt:lpstr>Я         Twitter</vt:lpstr>
      <vt:lpstr>Добро пожаловать в TWITTER!</vt:lpstr>
      <vt:lpstr>Что такое Twitter?</vt:lpstr>
      <vt:lpstr>Твит-терминалогия</vt:lpstr>
      <vt:lpstr>Твит-терминалогия</vt:lpstr>
      <vt:lpstr>Сокращения</vt:lpstr>
      <vt:lpstr>Как стать фолловером?</vt:lpstr>
      <vt:lpstr>«Английский язык в Твиттере»</vt:lpstr>
      <vt:lpstr>My Personal Twitter</vt:lpstr>
      <vt:lpstr>Подписка</vt:lpstr>
      <vt:lpstr>Вступайте в диалоги!</vt:lpstr>
      <vt:lpstr>Мои любимые странички в Твиттере</vt:lpstr>
      <vt:lpstr>Мои любимые странички в Твиттере</vt:lpstr>
      <vt:lpstr>Мои любимые странички в Твиттере</vt:lpstr>
      <vt:lpstr>Мои любимые странички в Твиттере</vt:lpstr>
      <vt:lpstr>Мои любимые странички в Твиттере</vt:lpstr>
      <vt:lpstr>Результаты анкетирования</vt:lpstr>
      <vt:lpstr>Выводы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Я         Twitter</dc:title>
  <dc:creator>Мария</dc:creator>
  <cp:lastModifiedBy>Мария</cp:lastModifiedBy>
  <cp:revision>21</cp:revision>
  <dcterms:created xsi:type="dcterms:W3CDTF">2019-03-13T16:43:20Z</dcterms:created>
  <dcterms:modified xsi:type="dcterms:W3CDTF">2019-10-13T20:37:31Z</dcterms:modified>
</cp:coreProperties>
</file>