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4" r:id="rId3"/>
    <p:sldId id="263" r:id="rId4"/>
    <p:sldId id="276" r:id="rId5"/>
    <p:sldId id="270" r:id="rId6"/>
    <p:sldId id="273" r:id="rId7"/>
    <p:sldId id="285" r:id="rId8"/>
    <p:sldId id="290" r:id="rId9"/>
    <p:sldId id="269" r:id="rId10"/>
    <p:sldId id="287" r:id="rId11"/>
    <p:sldId id="288" r:id="rId12"/>
    <p:sldId id="271" r:id="rId13"/>
    <p:sldId id="277" r:id="rId14"/>
    <p:sldId id="278" r:id="rId15"/>
    <p:sldId id="279" r:id="rId16"/>
    <p:sldId id="262" r:id="rId17"/>
    <p:sldId id="272" r:id="rId18"/>
    <p:sldId id="289" r:id="rId19"/>
    <p:sldId id="281" r:id="rId20"/>
    <p:sldId id="282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183880" cy="237626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ДИКИЕ ЖИВОТНЫЕ ЗИМОЙ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Дупло белки</a:t>
            </a:r>
            <a:endParaRPr lang="ru-RU" dirty="0"/>
          </a:p>
        </p:txBody>
      </p:sp>
      <p:pic>
        <p:nvPicPr>
          <p:cNvPr id="4" name="Содержимое 3" descr="0023-025-Letom-mekh-u-belki-redkij-i-ryzhi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8679" y="530225"/>
            <a:ext cx="5992679" cy="41878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881258" cy="441094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3664" y="530225"/>
            <a:ext cx="5844680" cy="44159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019" y="595312"/>
            <a:ext cx="6528986" cy="434585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5918009_medv_berlog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7518" y="719136"/>
            <a:ext cx="6333047" cy="422203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Берлога </a:t>
            </a:r>
            <a:endParaRPr lang="ru-RU" dirty="0"/>
          </a:p>
        </p:txBody>
      </p:sp>
      <p:pic>
        <p:nvPicPr>
          <p:cNvPr id="4" name="Содержимое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507276"/>
            <a:ext cx="4271316" cy="443389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ЛИСИЦА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9037203d96925d8ec34c2c67378c97b1dec0cbf.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530225"/>
            <a:ext cx="7200799" cy="44109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110091034357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977268" cy="44829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Нора лисы</a:t>
            </a:r>
            <a:endParaRPr lang="ru-RU" dirty="0"/>
          </a:p>
        </p:txBody>
      </p:sp>
      <p:pic>
        <p:nvPicPr>
          <p:cNvPr id="4" name="Содержимое 3" descr="434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1080" y="530225"/>
            <a:ext cx="6287878" cy="418782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Лиса на охоте</a:t>
            </a:r>
            <a:endParaRPr lang="ru-RU" dirty="0"/>
          </a:p>
        </p:txBody>
      </p:sp>
      <p:pic>
        <p:nvPicPr>
          <p:cNvPr id="4" name="Содержимое 3" descr="561921cc9c7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805" y="476672"/>
            <a:ext cx="6809013" cy="453650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 </a:t>
            </a:r>
            <a:endParaRPr lang="ru-RU" dirty="0"/>
          </a:p>
        </p:txBody>
      </p:sp>
      <p:pic>
        <p:nvPicPr>
          <p:cNvPr id="4" name="Содержимое 3" descr="492532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4778" y="530225"/>
            <a:ext cx="5540482" cy="418782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Охота за мышью</a:t>
            </a:r>
            <a:endParaRPr lang="ru-RU" dirty="0"/>
          </a:p>
        </p:txBody>
      </p:sp>
      <p:pic>
        <p:nvPicPr>
          <p:cNvPr id="4" name="Содержимое 3" descr="9390365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4758" y="530225"/>
            <a:ext cx="7057509" cy="441094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hivojj_ugolok_lisicy_62_foto_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5633" y="530225"/>
            <a:ext cx="5560012" cy="441094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16-1382140868-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881258" cy="441094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Укрытие для зайца - кустик</a:t>
            </a:r>
            <a:endParaRPr lang="ru-RU" dirty="0"/>
          </a:p>
        </p:txBody>
      </p:sp>
      <p:pic>
        <p:nvPicPr>
          <p:cNvPr id="4" name="Содержимое 3" descr="lievre_arctique_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74213" y="530225"/>
            <a:ext cx="2981964" cy="43946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Чем питается заяц зимой</a:t>
            </a:r>
            <a:endParaRPr lang="ru-RU" dirty="0"/>
          </a:p>
        </p:txBody>
      </p:sp>
      <p:pic>
        <p:nvPicPr>
          <p:cNvPr id="4" name="Содержимое 3" descr="3b15fe823eaf35c3fc5c199cfd2bbea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0179" y="530225"/>
            <a:ext cx="5950682" cy="441094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 ЛЕТОМ</a:t>
            </a:r>
            <a:endParaRPr lang="ru-RU" dirty="0"/>
          </a:p>
        </p:txBody>
      </p:sp>
      <p:pic>
        <p:nvPicPr>
          <p:cNvPr id="6" name="Содержимое 5" descr="slide0007_image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4138" y="530225"/>
            <a:ext cx="6216194" cy="44109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4" name="Содержимое 3" descr="86471242_large_452363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1" y="446998"/>
            <a:ext cx="6736442" cy="44941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Стая волков</a:t>
            </a:r>
            <a:endParaRPr lang="ru-RU" dirty="0"/>
          </a:p>
        </p:txBody>
      </p:sp>
      <p:pic>
        <p:nvPicPr>
          <p:cNvPr id="4" name="Содержимое 3" descr="mUxY1pa5Ah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596402"/>
            <a:ext cx="7848872" cy="434476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Логово волка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8570" y="530225"/>
            <a:ext cx="5743415" cy="441094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4" name="Содержимое 3" descr="belochka_zima_derevo_1280x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7628" y="530225"/>
            <a:ext cx="5234781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99</TotalTime>
  <Words>34</Words>
  <Application>Microsoft Office PowerPoint</Application>
  <PresentationFormat>Экран (4:3)</PresentationFormat>
  <Paragraphs>16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Times New Roman</vt:lpstr>
      <vt:lpstr>Verdana</vt:lpstr>
      <vt:lpstr>Wingdings 2</vt:lpstr>
      <vt:lpstr>Аспект</vt:lpstr>
      <vt:lpstr>ДИКИЕ ЖИВОТНЫЕ ЗИМОЙ</vt:lpstr>
      <vt:lpstr>ЗАЯЦ </vt:lpstr>
      <vt:lpstr>Укрытие для зайца - кустик</vt:lpstr>
      <vt:lpstr>Чем питается заяц зимой</vt:lpstr>
      <vt:lpstr>ЗАЯЦ ЛЕТОМ</vt:lpstr>
      <vt:lpstr>ВОЛК</vt:lpstr>
      <vt:lpstr>Стая волков</vt:lpstr>
      <vt:lpstr>Логово волка</vt:lpstr>
      <vt:lpstr>БЕЛКА</vt:lpstr>
      <vt:lpstr>Дупло белки</vt:lpstr>
      <vt:lpstr>Презентация PowerPoint</vt:lpstr>
      <vt:lpstr>медведь</vt:lpstr>
      <vt:lpstr>Презентация PowerPoint</vt:lpstr>
      <vt:lpstr>Презентация PowerPoint</vt:lpstr>
      <vt:lpstr>Берлога </vt:lpstr>
      <vt:lpstr>ЛИСИЦА</vt:lpstr>
      <vt:lpstr>Презентация PowerPoint</vt:lpstr>
      <vt:lpstr>Нора лисы</vt:lpstr>
      <vt:lpstr>Лиса на охоте</vt:lpstr>
      <vt:lpstr>Охота за мышью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ЗИМОЙ</dc:title>
  <dc:creator>ольга</dc:creator>
  <cp:lastModifiedBy>Каёткина</cp:lastModifiedBy>
  <cp:revision>13</cp:revision>
  <dcterms:created xsi:type="dcterms:W3CDTF">2013-12-02T16:04:01Z</dcterms:created>
  <dcterms:modified xsi:type="dcterms:W3CDTF">2019-10-13T05:37:59Z</dcterms:modified>
</cp:coreProperties>
</file>