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7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648"/>
            <a:ext cx="7704856" cy="6264696"/>
          </a:xfrm>
        </p:spPr>
      </p:pic>
    </p:spTree>
    <p:extLst>
      <p:ext uri="{BB962C8B-B14F-4D97-AF65-F5344CB8AC3E}">
        <p14:creationId xmlns:p14="http://schemas.microsoft.com/office/powerpoint/2010/main" val="26353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Дом\Pictures\157___03\щщщщщщщщщщщщщщщщщщщщщщщщщщщщщщщщщщщщ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0"/>
            <a:ext cx="4427984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\Pictures\157___03\игра в снеж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89648"/>
            <a:ext cx="471601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ом\Pictures\157___03\снегови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3689648"/>
            <a:ext cx="442798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4" name="Picture 6" descr="C:\Users\Дом\Pictures\157___03\елк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36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73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632848" cy="5616624"/>
          </a:xfrm>
        </p:spPr>
      </p:pic>
    </p:spTree>
    <p:extLst>
      <p:ext uri="{BB962C8B-B14F-4D97-AF65-F5344CB8AC3E}">
        <p14:creationId xmlns:p14="http://schemas.microsoft.com/office/powerpoint/2010/main" val="417742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8640"/>
            <a:ext cx="7125112" cy="6264695"/>
          </a:xfrm>
        </p:spPr>
        <p:txBody>
          <a:bodyPr>
            <a:normAutofit/>
          </a:bodyPr>
          <a:lstStyle/>
          <a:p>
            <a:r>
              <a:rPr lang="ru-RU" dirty="0"/>
              <a:t>На дворе мороз и ветер</a:t>
            </a:r>
          </a:p>
          <a:p>
            <a:r>
              <a:rPr lang="ru-RU" dirty="0"/>
              <a:t>На дворе гуляют дети (ходьба)</a:t>
            </a:r>
          </a:p>
          <a:p>
            <a:r>
              <a:rPr lang="ru-RU" dirty="0"/>
              <a:t>Ручки, ручки потирают,</a:t>
            </a:r>
          </a:p>
          <a:p>
            <a:r>
              <a:rPr lang="ru-RU" dirty="0"/>
              <a:t>Ручки, ручки согревают (потирают ладонь о ладонь).</a:t>
            </a:r>
          </a:p>
          <a:p>
            <a:r>
              <a:rPr lang="ru-RU" dirty="0"/>
              <a:t>Чтоб не мерзли наши ручки,</a:t>
            </a:r>
          </a:p>
          <a:p>
            <a:r>
              <a:rPr lang="ru-RU" dirty="0"/>
              <a:t>Мы похлопаем в ладошки ( ритмичные хлопки).</a:t>
            </a:r>
          </a:p>
          <a:p>
            <a:r>
              <a:rPr lang="ru-RU" dirty="0"/>
              <a:t>Вот как хлопать мы умеем,</a:t>
            </a:r>
          </a:p>
          <a:p>
            <a:r>
              <a:rPr lang="ru-RU" dirty="0"/>
              <a:t>Вот как ручки мы согреем !</a:t>
            </a:r>
          </a:p>
          <a:p>
            <a:r>
              <a:rPr lang="ru-RU" dirty="0"/>
              <a:t>Чтоб не зябли наши ножки,</a:t>
            </a:r>
          </a:p>
          <a:p>
            <a:r>
              <a:rPr lang="ru-RU" dirty="0"/>
              <a:t>Мы потопаем немножко (топают ритмично на месте).</a:t>
            </a:r>
          </a:p>
          <a:p>
            <a:r>
              <a:rPr lang="ru-RU" dirty="0"/>
              <a:t>Вот как топать мы умеем,</a:t>
            </a:r>
          </a:p>
          <a:p>
            <a:r>
              <a:rPr lang="ru-RU" dirty="0"/>
              <a:t>Вот как ножки мы согреем !</a:t>
            </a:r>
          </a:p>
          <a:p>
            <a:r>
              <a:rPr lang="ru-RU" dirty="0"/>
              <a:t>Нам мороз теперь не страшен.</a:t>
            </a:r>
          </a:p>
          <a:p>
            <a:r>
              <a:rPr lang="ru-RU" dirty="0"/>
              <a:t>Все мы весело попляшем (произвольные плясовые движения).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04664"/>
            <a:ext cx="7125112" cy="6120679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Подвижная игра </a:t>
            </a:r>
            <a:r>
              <a:rPr lang="ru-RU" b="1" dirty="0"/>
              <a:t>«Покатаемся на саночках»</a:t>
            </a:r>
            <a:endParaRPr lang="ru-RU" dirty="0"/>
          </a:p>
          <a:p>
            <a:pPr fontAlgn="base"/>
            <a:r>
              <a:rPr lang="ru-RU" dirty="0"/>
              <a:t>Наши дети в санки сели,</a:t>
            </a:r>
          </a:p>
          <a:p>
            <a:pPr fontAlgn="base"/>
            <a:r>
              <a:rPr lang="ru-RU" dirty="0"/>
              <a:t>Звонко песенку запели,</a:t>
            </a:r>
          </a:p>
          <a:p>
            <a:pPr fontAlgn="base"/>
            <a:r>
              <a:rPr lang="ru-RU" dirty="0"/>
              <a:t>(Дети становятся парами, впереди стоящие</a:t>
            </a:r>
          </a:p>
          <a:p>
            <a:pPr fontAlgn="base"/>
            <a:r>
              <a:rPr lang="ru-RU" dirty="0"/>
              <a:t>подают руки позади стоящим.)</a:t>
            </a:r>
          </a:p>
          <a:p>
            <a:pPr fontAlgn="base"/>
            <a:r>
              <a:rPr lang="ru-RU" dirty="0"/>
              <a:t>Покатились далеко,</a:t>
            </a:r>
          </a:p>
          <a:p>
            <a:pPr fontAlgn="base"/>
            <a:r>
              <a:rPr lang="ru-RU" dirty="0"/>
              <a:t>(Под музыку «едут» по группе.)</a:t>
            </a:r>
          </a:p>
          <a:p>
            <a:pPr fontAlgn="base"/>
            <a:r>
              <a:rPr lang="ru-RU" dirty="0"/>
              <a:t>Не догонит нас никто.</a:t>
            </a:r>
          </a:p>
          <a:p>
            <a:pPr fontAlgn="base"/>
            <a:r>
              <a:rPr lang="ru-RU" dirty="0"/>
              <a:t>Вдруг салазки на бок — хлоп!</a:t>
            </a:r>
          </a:p>
          <a:p>
            <a:pPr fontAlgn="base"/>
            <a:r>
              <a:rPr lang="ru-RU" dirty="0"/>
              <a:t>(Дети отпускают руки, приседают.)</a:t>
            </a:r>
          </a:p>
          <a:p>
            <a:pPr fontAlgn="base"/>
            <a:r>
              <a:rPr lang="ru-RU" dirty="0"/>
              <a:t>Все попадали в сугроб.</a:t>
            </a:r>
          </a:p>
          <a:p>
            <a:pPr fontAlgn="base"/>
            <a:r>
              <a:rPr lang="ru-RU" dirty="0"/>
              <a:t>(Меняются местами, игра повторяется.)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3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632848" cy="5832648"/>
          </a:xfrm>
        </p:spPr>
      </p:pic>
    </p:spTree>
    <p:extLst>
      <p:ext uri="{BB962C8B-B14F-4D97-AF65-F5344CB8AC3E}">
        <p14:creationId xmlns:p14="http://schemas.microsoft.com/office/powerpoint/2010/main" val="19229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848872" cy="5976664"/>
          </a:xfrm>
        </p:spPr>
      </p:pic>
    </p:spTree>
    <p:extLst>
      <p:ext uri="{BB962C8B-B14F-4D97-AF65-F5344CB8AC3E}">
        <p14:creationId xmlns:p14="http://schemas.microsoft.com/office/powerpoint/2010/main" val="39490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200800" cy="5904656"/>
          </a:xfrm>
        </p:spPr>
      </p:pic>
    </p:spTree>
    <p:extLst>
      <p:ext uri="{BB962C8B-B14F-4D97-AF65-F5344CB8AC3E}">
        <p14:creationId xmlns:p14="http://schemas.microsoft.com/office/powerpoint/2010/main" val="163218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7776864" cy="5976664"/>
          </a:xfrm>
        </p:spPr>
      </p:pic>
    </p:spTree>
    <p:extLst>
      <p:ext uri="{BB962C8B-B14F-4D97-AF65-F5344CB8AC3E}">
        <p14:creationId xmlns:p14="http://schemas.microsoft.com/office/powerpoint/2010/main" val="21703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7560840" cy="6048672"/>
          </a:xfrm>
        </p:spPr>
      </p:pic>
    </p:spTree>
    <p:extLst>
      <p:ext uri="{BB962C8B-B14F-4D97-AF65-F5344CB8AC3E}">
        <p14:creationId xmlns:p14="http://schemas.microsoft.com/office/powerpoint/2010/main" val="31337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272808" cy="5472608"/>
          </a:xfrm>
        </p:spPr>
      </p:pic>
    </p:spTree>
    <p:extLst>
      <p:ext uri="{BB962C8B-B14F-4D97-AF65-F5344CB8AC3E}">
        <p14:creationId xmlns:p14="http://schemas.microsoft.com/office/powerpoint/2010/main" val="4681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7920880" cy="5832648"/>
          </a:xfrm>
        </p:spPr>
      </p:pic>
    </p:spTree>
    <p:extLst>
      <p:ext uri="{BB962C8B-B14F-4D97-AF65-F5344CB8AC3E}">
        <p14:creationId xmlns:p14="http://schemas.microsoft.com/office/powerpoint/2010/main" val="90026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55" y="188640"/>
            <a:ext cx="4464496" cy="3528392"/>
          </a:xfrm>
        </p:spPr>
      </p:pic>
      <p:pic>
        <p:nvPicPr>
          <p:cNvPr id="1027" name="Picture 3" descr="C:\Users\Дом\Pictures\157___03\лллллллллллллллллллл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475047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Pictures\157___03\эээээээээээээээээээээээээээээээээээээээээээээээээ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51" y="3573016"/>
            <a:ext cx="456144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ом\Pictures\157___03\жжжжжжжжжжжжжжжжжжжжжжжжжжжжжжжжж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51" y="188640"/>
            <a:ext cx="456144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2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30</TotalTime>
  <Words>167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Winter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18</cp:revision>
  <dcterms:created xsi:type="dcterms:W3CDTF">2017-01-22T11:14:14Z</dcterms:created>
  <dcterms:modified xsi:type="dcterms:W3CDTF">2017-01-22T11:47:16Z</dcterms:modified>
</cp:coreProperties>
</file>