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58" r:id="rId5"/>
    <p:sldId id="261" r:id="rId6"/>
    <p:sldId id="264" r:id="rId7"/>
    <p:sldId id="262" r:id="rId8"/>
    <p:sldId id="263" r:id="rId9"/>
    <p:sldId id="268" r:id="rId10"/>
    <p:sldId id="265" r:id="rId11"/>
    <p:sldId id="270" r:id="rId12"/>
    <p:sldId id="266" r:id="rId13"/>
    <p:sldId id="267" r:id="rId14"/>
    <p:sldId id="269" r:id="rId15"/>
    <p:sldId id="274" r:id="rId16"/>
    <p:sldId id="271" r:id="rId17"/>
    <p:sldId id="260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00C9C-3541-4AF3-8198-1EE40C1EF850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1ED55-BC9E-4A73-BCFC-406E80C1DB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amurobl.ru/wps/wcm/connect/03d11f0046743ec1a510bf02966e1add/1/Cart.jpg?MOD=AJPERES&amp;CACHEID=03d11f0046743ec1a510bf02966e1add/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"Политические репрессии в СССР в 30—40-е годы"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Годы “Большого террора</a:t>
            </a:r>
            <a:r>
              <a:rPr lang="ru-RU" dirty="0" smtClean="0"/>
              <a:t>”.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1937-1938 годы- эти годы массовых арестов и расстрелов называют годами “Большого террора”.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НКВД возглавил Ежов Н., но не ему принадлежал замысел акции “Большого террора”, он был лишь исполнитель.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Идеологически “Большой террор” был основан ещё в 1928 году сталинским тезисом </a:t>
            </a:r>
            <a:r>
              <a:rPr lang="ru-RU" dirty="0">
                <a:solidFill>
                  <a:srgbClr val="FF0000"/>
                </a:solidFill>
              </a:rPr>
              <a:t>об обострении классовой борьбы по мере продвижения к социализму.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Ежов представил план “Большого террора” на утверждение Политбюро ЦК ВКП (б) 2 июля 1937 года.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· Создание нового государственного и партийного аппарата из молодых бюрократов, полностью подчиненных Сталину.</a:t>
            </a:r>
          </a:p>
          <a:p>
            <a:endParaRPr lang="ru-RU" dirty="0" smtClean="0"/>
          </a:p>
          <a:p>
            <a:r>
              <a:rPr lang="ru-RU" dirty="0" smtClean="0"/>
              <a:t>· Окончательная ликвидация всех социально-политических элементов, опасных для сталинского режима.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Всё население СССР было разбито на группы и категории, с (%) процентами на аресты и расстрелы по областям и республикам.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Ликвидации и лишению свободы подлежали не только остатки белого движения (и их дети), но и коммунисты – бывшие члены оппозиционных течений в ВКП(б) – 383 списка виднейших партийных и государственных деятелей.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Представить себе репрессии без масштабов невозможно. До сего времени такого рода информация была закрыта, и было запрещено разглашение государственной тайны.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Мы сегодня имеем уникальную возможность увидеть эти страшные цифры жертв государственного террора.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Что </a:t>
            </a:r>
            <a:r>
              <a:rPr lang="ru-RU" dirty="0"/>
              <a:t>такое жертва террора?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Количество жертв Большого Террора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u="sng" dirty="0" smtClean="0"/>
              <a:t>По официальным данным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1 </a:t>
            </a:r>
            <a:r>
              <a:rPr lang="ru-RU" dirty="0"/>
              <a:t>344 923 арестованных;</a:t>
            </a:r>
          </a:p>
          <a:p>
            <a:r>
              <a:rPr lang="ru-RU" dirty="0"/>
              <a:t> 681 692 расстрелянных.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u="sng" dirty="0"/>
              <a:t>Известный историк </a:t>
            </a:r>
            <a:r>
              <a:rPr lang="ru-RU" u="sng" dirty="0" err="1"/>
              <a:t>Конквест</a:t>
            </a:r>
            <a:r>
              <a:rPr lang="ru-RU" u="sng" dirty="0"/>
              <a:t> называет числа жертв “БТ”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12-14 млн. человек арестованных;</a:t>
            </a:r>
          </a:p>
          <a:p>
            <a:r>
              <a:rPr lang="ru-RU" dirty="0"/>
              <a:t>не менее 1 млн. расстрелянных.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u="sng" dirty="0"/>
              <a:t>Комиссия ЦК КПСС в 1962 году назвала и того больше: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19 млн. арестованных;</a:t>
            </a:r>
          </a:p>
          <a:p>
            <a:r>
              <a:rPr lang="ru-RU" dirty="0"/>
              <a:t>не менее 7 млн. расстрелянных.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Какие меры наказания применялись к репрессированным?</a:t>
            </a:r>
          </a:p>
          <a:p>
            <a:r>
              <a:rPr lang="ru-RU" dirty="0"/>
              <a:t>Где применяли труд репрессированных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И вернемся к вопросу о причинах репрессий…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29330"/>
            <a:ext cx="8229600" cy="19683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1100" dirty="0" smtClean="0">
                <a:hlinkClick r:id="rId2"/>
              </a:rPr>
              <a:t>http://www.amurobl.ru/wps/wcm/connect/03d11f0046743ec1a510bf02966e1add/1/Cart.jpg?MOD=AJPERES&amp;CACHEID=03d11f0046743ec1a510bf02966e1add/1</a:t>
            </a:r>
            <a:endParaRPr lang="ru-RU" sz="1100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71480"/>
            <a:ext cx="878336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891540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42918"/>
            <a:ext cx="8382028" cy="4391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85728"/>
            <a:ext cx="6700856" cy="632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28"/>
            <a:ext cx="7420299" cy="350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Сегодня на уроке мы с вами познакомимся с такой страницей истории нашей страны, как массовые политические репрессии в СССР в 30-40-е годы.</a:t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Р</a:t>
            </a:r>
            <a:r>
              <a:rPr lang="ru-RU" dirty="0" smtClean="0"/>
              <a:t>ассмотрим </a:t>
            </a:r>
            <a:r>
              <a:rPr lang="ru-RU" dirty="0"/>
              <a:t>следующие вопросы: </a:t>
            </a:r>
          </a:p>
          <a:p>
            <a:r>
              <a:rPr lang="ru-RU" dirty="0"/>
              <a:t>Что такое репрессии?</a:t>
            </a:r>
          </a:p>
          <a:p>
            <a:r>
              <a:rPr lang="ru-RU" dirty="0"/>
              <a:t>Кого подвергли в СССР массовым политическим репрессиям?</a:t>
            </a:r>
          </a:p>
          <a:p>
            <a:r>
              <a:rPr lang="ru-RU" dirty="0"/>
              <a:t>Масштабы массовых репрессий в СССР и меры наказания репрессированных.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Вопросы не простые, требующие серьёзного осмысления. И один из главных, основных вопросов - </a:t>
            </a:r>
            <a:r>
              <a:rPr lang="ru-RU" b="1" dirty="0">
                <a:solidFill>
                  <a:srgbClr val="FF0000"/>
                </a:solidFill>
              </a:rPr>
              <a:t>Почему это произошло?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Термины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Репрессии политические;</a:t>
            </a:r>
          </a:p>
          <a:p>
            <a:r>
              <a:rPr lang="ru-RU" dirty="0"/>
              <a:t> 2) террор государственный;</a:t>
            </a:r>
          </a:p>
          <a:p>
            <a:r>
              <a:rPr lang="ru-RU" dirty="0"/>
              <a:t> 3) жертва террора;</a:t>
            </a:r>
          </a:p>
          <a:p>
            <a:r>
              <a:rPr lang="ru-RU" dirty="0"/>
              <a:t> 4) “</a:t>
            </a:r>
            <a:r>
              <a:rPr lang="ru-RU" dirty="0" err="1"/>
              <a:t>спецконтингент</a:t>
            </a:r>
            <a:r>
              <a:rPr lang="ru-RU" dirty="0"/>
              <a:t>”;</a:t>
            </a:r>
          </a:p>
          <a:p>
            <a:r>
              <a:rPr lang="ru-RU" dirty="0"/>
              <a:t> 5) тоталитарное государство.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К концу 30-х годов наша страна имела мощный экономический потенциал. Однако тоталитарный режим осуществил этот скачок благодаря жёсткому контролю со стороны государства всех сфер жизни советского общества, опираясь на внеэкономические меры принуждения и эксплуатацию собственного народа.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u="sng" dirty="0"/>
              <a:t>Система репрессий служила экономическим и политическим целям партии</a:t>
            </a:r>
            <a:r>
              <a:rPr lang="ru-RU" dirty="0"/>
              <a:t> большевиков, которую Сталин называл “орденом меченосцев внутри советского государства…”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u="sng" dirty="0"/>
              <a:t>Человек становился механизмом, “винтиком”</a:t>
            </a:r>
            <a:r>
              <a:rPr lang="ru-RU" dirty="0"/>
              <a:t>, который можно было всегда легко и быстро заменить.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14356"/>
            <a:ext cx="8455952" cy="412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 такое репрессия политическая</a:t>
            </a:r>
            <a:r>
              <a:rPr lang="ru-RU" dirty="0" smtClean="0"/>
              <a:t>?</a:t>
            </a:r>
          </a:p>
          <a:p>
            <a:r>
              <a:rPr lang="ru-RU" dirty="0"/>
              <a:t>Что послужило поводом к началу массовых политических репрессий в СССР?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828583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Кого и за что подвергли массовым политическим репрессиям в СССР</a:t>
            </a:r>
            <a:r>
              <a:rPr lang="ru-RU" dirty="0" smtClean="0"/>
              <a:t>?</a:t>
            </a:r>
          </a:p>
          <a:p>
            <a:r>
              <a:rPr lang="ru-RU" dirty="0"/>
              <a:t>Над кем и почему состоялись судебные процессы</a:t>
            </a:r>
            <a:r>
              <a:rPr lang="ru-RU" dirty="0" smtClean="0"/>
              <a:t>?</a:t>
            </a:r>
          </a:p>
          <a:p>
            <a:r>
              <a:rPr lang="ru-RU" dirty="0"/>
              <a:t>Что такое государственный террор?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lvl="1"/>
            <a:r>
              <a:rPr lang="ru-RU" dirty="0"/>
              <a:t>1. Устрашение своих политических противников, выражающееся в физическом насилии, вплоть до уничтожения /Террор политический, индивидуальный, единичные акты политических убийств/;</a:t>
            </a:r>
          </a:p>
          <a:p>
            <a:pPr lvl="1"/>
            <a:r>
              <a:rPr lang="ru-RU" dirty="0"/>
              <a:t> 2. жёсткое запугивание, насилие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35342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095625"/>
            <a:ext cx="839152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343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"Политические репрессии в СССР в 30—40-е годы" </vt:lpstr>
      <vt:lpstr>Сегодня на уроке мы с вами познакомимся с такой страницей истории нашей страны, как массовые политические репрессии в СССР в 30-40-е годы. </vt:lpstr>
      <vt:lpstr>Термины</vt:lpstr>
      <vt:lpstr>Слайд 4</vt:lpstr>
      <vt:lpstr>Слайд 5</vt:lpstr>
      <vt:lpstr>Слайд 6</vt:lpstr>
      <vt:lpstr>Слайд 7</vt:lpstr>
      <vt:lpstr>Слайд 8</vt:lpstr>
      <vt:lpstr>Слайд 9</vt:lpstr>
      <vt:lpstr>Годы “Большого террора”.</vt:lpstr>
      <vt:lpstr>Задачи:</vt:lpstr>
      <vt:lpstr>Слайд 12</vt:lpstr>
      <vt:lpstr>Количество жертв Большого Террора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"Политические репрессии в СССР в 30—40-е годы" </dc:title>
  <dc:creator>Андрей</dc:creator>
  <cp:lastModifiedBy>Андрей</cp:lastModifiedBy>
  <cp:revision>6</cp:revision>
  <dcterms:created xsi:type="dcterms:W3CDTF">2015-01-12T18:26:14Z</dcterms:created>
  <dcterms:modified xsi:type="dcterms:W3CDTF">2015-01-12T19:25:02Z</dcterms:modified>
</cp:coreProperties>
</file>