
<file path=[Content_Types].xml><?xml version="1.0" encoding="utf-8"?>
<Types xmlns="http://schemas.openxmlformats.org/package/2006/content-types">
  <Default Extension="jpeg" ContentType="image/jpeg"/>
  <Default Extension="jpg" ContentType="image/jpeg"/>
  <Default Extension="jpg_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2" r:id="rId4"/>
    <p:sldId id="263" r:id="rId5"/>
    <p:sldId id="264" r:id="rId6"/>
    <p:sldId id="265" r:id="rId7"/>
    <p:sldId id="266" r:id="rId8"/>
    <p:sldId id="260" r:id="rId9"/>
    <p:sldId id="257" r:id="rId10"/>
    <p:sldId id="259" r:id="rId11"/>
    <p:sldId id="261" r:id="rId12"/>
    <p:sldId id="267" r:id="rId13"/>
    <p:sldId id="270" r:id="rId14"/>
    <p:sldId id="268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1" d="100"/>
          <a:sy n="41" d="100"/>
        </p:scale>
        <p:origin x="96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F3E19-3EA6-4D1E-958E-8576159F47A3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FE57A-EE71-4E09-B2FF-C81F87D1D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438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F3E19-3EA6-4D1E-958E-8576159F47A3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FE57A-EE71-4E09-B2FF-C81F87D1D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715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F3E19-3EA6-4D1E-958E-8576159F47A3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FE57A-EE71-4E09-B2FF-C81F87D1D04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8168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F3E19-3EA6-4D1E-958E-8576159F47A3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FE57A-EE71-4E09-B2FF-C81F87D1D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2723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F3E19-3EA6-4D1E-958E-8576159F47A3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FE57A-EE71-4E09-B2FF-C81F87D1D04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73623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F3E19-3EA6-4D1E-958E-8576159F47A3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FE57A-EE71-4E09-B2FF-C81F87D1D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5361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F3E19-3EA6-4D1E-958E-8576159F47A3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FE57A-EE71-4E09-B2FF-C81F87D1D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602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F3E19-3EA6-4D1E-958E-8576159F47A3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FE57A-EE71-4E09-B2FF-C81F87D1D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328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F3E19-3EA6-4D1E-958E-8576159F47A3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FE57A-EE71-4E09-B2FF-C81F87D1D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481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F3E19-3EA6-4D1E-958E-8576159F47A3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FE57A-EE71-4E09-B2FF-C81F87D1D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403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F3E19-3EA6-4D1E-958E-8576159F47A3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FE57A-EE71-4E09-B2FF-C81F87D1D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234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F3E19-3EA6-4D1E-958E-8576159F47A3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FE57A-EE71-4E09-B2FF-C81F87D1D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058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F3E19-3EA6-4D1E-958E-8576159F47A3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FE57A-EE71-4E09-B2FF-C81F87D1D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900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F3E19-3EA6-4D1E-958E-8576159F47A3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FE57A-EE71-4E09-B2FF-C81F87D1D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349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F3E19-3EA6-4D1E-958E-8576159F47A3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FE57A-EE71-4E09-B2FF-C81F87D1D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237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F3E19-3EA6-4D1E-958E-8576159F47A3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FE57A-EE71-4E09-B2FF-C81F87D1D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629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F3E19-3EA6-4D1E-958E-8576159F47A3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2FFE57A-EE71-4E09-B2FF-C81F87D1D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464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_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Словосочетание </a:t>
            </a:r>
            <a:br>
              <a:rPr lang="ru-RU" dirty="0"/>
            </a:br>
            <a:r>
              <a:rPr lang="ru-RU" dirty="0"/>
              <a:t>3 класс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85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4696691"/>
          </a:xfrm>
          <a:solidFill>
            <a:srgbClr val="FFFFFF"/>
          </a:solidFill>
          <a:ln>
            <a:solidFill>
              <a:schemeClr val="tx1"/>
            </a:solidFill>
            <a:prstDash val="solid"/>
          </a:ln>
        </p:spPr>
        <p:txBody>
          <a:bodyPr/>
          <a:lstStyle/>
          <a:p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В горах бывают снежные  обвалы.</a:t>
            </a:r>
            <a:br>
              <a:rPr lang="ru-RU" dirty="0">
                <a:solidFill>
                  <a:schemeClr val="tx1"/>
                </a:solidFill>
              </a:rPr>
            </a:b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Обвалы ( какие?) снежные.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Бывают ( где?) в горах.</a:t>
            </a:r>
          </a:p>
        </p:txBody>
      </p:sp>
    </p:spTree>
    <p:extLst>
      <p:ext uri="{BB962C8B-B14F-4D97-AF65-F5344CB8AC3E}">
        <p14:creationId xmlns:p14="http://schemas.microsoft.com/office/powerpoint/2010/main" val="1583644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1BEB39-4F3C-426F-881E-D4DCA02B4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300" dirty="0"/>
              <a:t>Работа по учебнику </a:t>
            </a:r>
            <a:br>
              <a:rPr lang="ru-RU" sz="5300" dirty="0"/>
            </a:br>
            <a:r>
              <a:rPr lang="ru-RU" sz="5300" dirty="0" err="1"/>
              <a:t>стр</a:t>
            </a:r>
            <a:r>
              <a:rPr lang="ru-RU" sz="5300" dirty="0"/>
              <a:t> 37 упр. 61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3889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7165736-C788-4635-B664-0E71D9FF6E74}"/>
              </a:ext>
            </a:extLst>
          </p:cNvPr>
          <p:cNvSpPr/>
          <p:nvPr/>
        </p:nvSpPr>
        <p:spPr>
          <a:xfrm>
            <a:off x="1031631" y="867508"/>
            <a:ext cx="8112369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Тик-так, тик-так, в доме кто умеет так? (Руки разведены в стороны, плечи подняты.)</a:t>
            </a:r>
            <a:br>
              <a:rPr lang="ru-RU" sz="2000" dirty="0"/>
            </a:br>
            <a:r>
              <a:rPr lang="ru-RU" sz="2000" dirty="0"/>
              <a:t>Это маятник в часах отбивает каждый такт (Наклоны влево-вправо.) </a:t>
            </a:r>
            <a:br>
              <a:rPr lang="ru-RU" sz="2000" dirty="0"/>
            </a:br>
            <a:r>
              <a:rPr lang="ru-RU" sz="2000" dirty="0"/>
              <a:t>А в часах сидит кукушка, у нее своя избушка. (Дети садятся в глубокий присед.) </a:t>
            </a:r>
            <a:br>
              <a:rPr lang="ru-RU" sz="2000" dirty="0"/>
            </a:br>
            <a:r>
              <a:rPr lang="ru-RU" sz="2000" dirty="0"/>
              <a:t>Прокукует птичка время, (Приседают.)</a:t>
            </a:r>
            <a:br>
              <a:rPr lang="ru-RU" sz="2000" dirty="0"/>
            </a:br>
            <a:r>
              <a:rPr lang="ru-RU" sz="2000" dirty="0"/>
              <a:t>Снова спрячется за дверью, (Закрывают лицо руками.)</a:t>
            </a:r>
            <a:br>
              <a:rPr lang="ru-RU" sz="2000" dirty="0"/>
            </a:br>
            <a:r>
              <a:rPr lang="ru-RU" sz="2000" dirty="0"/>
              <a:t>Стрелки движутся по кругу, не касаются друг друга. (Вращают туловищем вправо.) </a:t>
            </a:r>
            <a:br>
              <a:rPr lang="ru-RU" sz="2000" dirty="0"/>
            </a:br>
            <a:r>
              <a:rPr lang="ru-RU" sz="2000" dirty="0"/>
              <a:t>Повернемся мы с тобой против стрелки часовой. (Вращают туловищем влево.) </a:t>
            </a:r>
            <a:br>
              <a:rPr lang="ru-RU" sz="2000" dirty="0"/>
            </a:br>
            <a:r>
              <a:rPr lang="ru-RU" sz="2000" dirty="0"/>
              <a:t>А часы идут, идут, (Ходят на месте.) </a:t>
            </a:r>
            <a:br>
              <a:rPr lang="ru-RU" sz="2000" dirty="0"/>
            </a:br>
            <a:r>
              <a:rPr lang="ru-RU" sz="2000" dirty="0"/>
              <a:t>Иногда вдруг отстают. (Ходят в замедленном темпе.) </a:t>
            </a:r>
            <a:br>
              <a:rPr lang="ru-RU" sz="2000" dirty="0"/>
            </a:br>
            <a:r>
              <a:rPr lang="ru-RU" sz="2000" dirty="0"/>
              <a:t>А бывает, что спешат, словно убежать хотят! (Бегут на месте.) </a:t>
            </a:r>
            <a:br>
              <a:rPr lang="ru-RU" sz="2000" dirty="0"/>
            </a:br>
            <a:r>
              <a:rPr lang="ru-RU" sz="2000" dirty="0"/>
              <a:t>Если их не заведут, то они совсем встают. (Дети останавливаются.)</a:t>
            </a:r>
          </a:p>
        </p:txBody>
      </p:sp>
    </p:spTree>
    <p:extLst>
      <p:ext uri="{BB962C8B-B14F-4D97-AF65-F5344CB8AC3E}">
        <p14:creationId xmlns:p14="http://schemas.microsoft.com/office/powerpoint/2010/main" val="897385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DF5E4F1-CA23-40F2-8525-BD90E741F14D}"/>
              </a:ext>
            </a:extLst>
          </p:cNvPr>
          <p:cNvSpPr/>
          <p:nvPr/>
        </p:nvSpPr>
        <p:spPr>
          <a:xfrm>
            <a:off x="468922" y="539261"/>
            <a:ext cx="867507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Составь словосочетания со словом Африка.</a:t>
            </a:r>
          </a:p>
          <a:p>
            <a:r>
              <a:rPr lang="ru-RU" sz="2800" dirty="0"/>
              <a:t>                          х</a:t>
            </a:r>
          </a:p>
          <a:p>
            <a:r>
              <a:rPr lang="ru-RU" sz="2800" dirty="0"/>
              <a:t>Имя прил. + имя сущ.  ________________________________________</a:t>
            </a:r>
          </a:p>
          <a:p>
            <a:r>
              <a:rPr lang="ru-RU" sz="2800" dirty="0"/>
              <a:t>      х</a:t>
            </a:r>
          </a:p>
          <a:p>
            <a:r>
              <a:rPr lang="ru-RU" sz="2800" dirty="0"/>
              <a:t>Глагол + имя сущ. (кроме </a:t>
            </a:r>
            <a:r>
              <a:rPr lang="ru-RU" sz="2800" dirty="0" err="1"/>
              <a:t>И.п</a:t>
            </a:r>
            <a:r>
              <a:rPr lang="ru-RU" sz="2800" dirty="0"/>
              <a:t>.) _____________________________________________</a:t>
            </a:r>
          </a:p>
          <a:p>
            <a:r>
              <a:rPr lang="ru-RU" sz="2800" dirty="0"/>
              <a:t>       х</a:t>
            </a:r>
          </a:p>
          <a:p>
            <a:r>
              <a:rPr lang="ru-RU" sz="2800" dirty="0"/>
              <a:t>Имя сущ. + имя сущ. _____________________________________________</a:t>
            </a:r>
            <a:endParaRPr lang="ru-RU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7785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9AFB1E-C20C-4FB4-B382-C725549CA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/>
              <a:t>Итог урока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2858813-DAEB-4361-972D-8E45C7809D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Чем предложение отличается от словосочетания?</a:t>
            </a:r>
          </a:p>
        </p:txBody>
      </p:sp>
    </p:spTree>
    <p:extLst>
      <p:ext uri="{BB962C8B-B14F-4D97-AF65-F5344CB8AC3E}">
        <p14:creationId xmlns:p14="http://schemas.microsoft.com/office/powerpoint/2010/main" val="1494976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351D72-9FC2-4A9A-A4CE-4AD44E722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/>
              <a:t>Домашнее задание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CE2BE9A-92E3-4917-BCBE-783EEF1DFC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Учебник </a:t>
            </a:r>
            <a:r>
              <a:rPr lang="ru-RU" sz="4800" dirty="0" err="1"/>
              <a:t>стр</a:t>
            </a:r>
            <a:r>
              <a:rPr lang="ru-RU" sz="4800" dirty="0"/>
              <a:t> 37 упр. 63</a:t>
            </a:r>
          </a:p>
        </p:txBody>
      </p:sp>
    </p:spTree>
    <p:extLst>
      <p:ext uri="{BB962C8B-B14F-4D97-AF65-F5344CB8AC3E}">
        <p14:creationId xmlns:p14="http://schemas.microsoft.com/office/powerpoint/2010/main" val="3745698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44436" y="1427018"/>
            <a:ext cx="68995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Орг. момент</a:t>
            </a:r>
          </a:p>
          <a:p>
            <a:pPr algn="ctr"/>
            <a:endParaRPr lang="ru-RU" sz="3600" dirty="0"/>
          </a:p>
          <a:p>
            <a:r>
              <a:rPr lang="ru-RU" sz="3600" dirty="0"/>
              <a:t>С добрым утром. Начат день, </a:t>
            </a:r>
          </a:p>
          <a:p>
            <a:r>
              <a:rPr lang="ru-RU" sz="3600" dirty="0"/>
              <a:t>Первым делом гоним лень. </a:t>
            </a:r>
          </a:p>
          <a:p>
            <a:r>
              <a:rPr lang="ru-RU" sz="3600" dirty="0"/>
              <a:t>На уроке не зевать, </a:t>
            </a:r>
          </a:p>
          <a:p>
            <a:r>
              <a:rPr lang="ru-RU" sz="3600" dirty="0"/>
              <a:t>А работать и читать.</a:t>
            </a:r>
          </a:p>
        </p:txBody>
      </p:sp>
    </p:spTree>
    <p:extLst>
      <p:ext uri="{BB962C8B-B14F-4D97-AF65-F5344CB8AC3E}">
        <p14:creationId xmlns:p14="http://schemas.microsoft.com/office/powerpoint/2010/main" val="2101299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17911F-BA01-4CEE-A2B8-DB6197EF6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FD1E0FE0-019D-4B5E-AA82-7A9DBC4F5F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913" y="1021556"/>
            <a:ext cx="4513262" cy="4513262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27BFB543-7D5D-412C-A801-267D29D0008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600" dirty="0"/>
              <a:t>Замечательный дружище, деревянная ручища</a:t>
            </a:r>
          </a:p>
          <a:p>
            <a:r>
              <a:rPr lang="ru-RU" sz="3600" dirty="0"/>
              <a:t>Да железный обушок, закалённый гребешок.     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5296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05377B-D88D-4BBB-807F-3A22B9299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672D8FBB-7A44-405E-8001-0C1CA65369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913" y="1774252"/>
            <a:ext cx="4513262" cy="3007870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E680509F-316F-4248-9C8F-F931D455175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/>
              <a:t>Маленький мальчик в серой одёжке,</a:t>
            </a:r>
          </a:p>
          <a:p>
            <a:r>
              <a:rPr lang="ru-RU" sz="3200" dirty="0"/>
              <a:t>По двору скачет, собирает крошки.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5468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FCCE33-1BD4-4B3D-AED1-C04F27608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4BD0A48-81EA-4B1D-AF85-6E256D7A68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913" y="1698546"/>
            <a:ext cx="4513262" cy="3159283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9689CB71-C7F2-4406-A98F-AC0E5FDD95C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/>
              <a:t>В домике зелёном им совсем неплохо,</a:t>
            </a:r>
          </a:p>
          <a:p>
            <a:r>
              <a:rPr lang="ru-RU" sz="3200" dirty="0"/>
              <a:t>Варят их в бульоне и зовут ….     </a:t>
            </a:r>
            <a:r>
              <a:rPr lang="ru-RU" dirty="0"/>
              <a:t>  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7418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51EAE0-6A6D-4E64-9437-197A6B18E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886F003-B4FB-4BA9-8373-00C82E8C8E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913" y="1333986"/>
            <a:ext cx="4513262" cy="3888403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71716CB3-92BD-41CB-AE6E-84AC77A1266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200" dirty="0"/>
              <a:t>Маленький, беленький,</a:t>
            </a:r>
          </a:p>
          <a:p>
            <a:r>
              <a:rPr lang="ru-RU" sz="3200" dirty="0"/>
              <a:t>По лесочку прыг, прыг, </a:t>
            </a:r>
          </a:p>
          <a:p>
            <a:r>
              <a:rPr lang="ru-RU" sz="3200" dirty="0"/>
              <a:t>По снежочку тык, тык.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3377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3AF1F2-A325-4377-9CB9-72F273563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87603ED-8E65-43C0-A97A-5243C08423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913" y="1021556"/>
            <a:ext cx="4513262" cy="4513262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8042C423-897B-4EBB-A337-CA92EEB1D3A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Никто не пугает, а вся дрожит. </a:t>
            </a:r>
          </a:p>
        </p:txBody>
      </p:sp>
    </p:spTree>
    <p:extLst>
      <p:ext uri="{BB962C8B-B14F-4D97-AF65-F5344CB8AC3E}">
        <p14:creationId xmlns:p14="http://schemas.microsoft.com/office/powerpoint/2010/main" val="3068500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B4D6144-2D04-441A-94B7-ABF976AA4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203"/>
            <a:ext cx="12192000" cy="681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564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Спишите. Подчеркните главные члены предложения. Выпишите словосочетания.</a:t>
            </a:r>
            <a:br>
              <a:rPr lang="ru-RU" dirty="0">
                <a:solidFill>
                  <a:schemeClr val="tx1"/>
                </a:solidFill>
              </a:rPr>
            </a:br>
            <a:br>
              <a:rPr lang="ru-RU" dirty="0">
                <a:solidFill>
                  <a:schemeClr val="tx1"/>
                </a:solidFill>
              </a:rPr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>
                <a:solidFill>
                  <a:schemeClr val="tx1"/>
                </a:solidFill>
              </a:rPr>
              <a:t>В горах бывают снежные обвалы.</a:t>
            </a:r>
            <a:br>
              <a:rPr lang="ru-RU" dirty="0">
                <a:solidFill>
                  <a:schemeClr val="tx1"/>
                </a:solidFill>
              </a:rPr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3025140"/>
            <a:ext cx="45720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320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220</TotalTime>
  <Words>143</Words>
  <Application>Microsoft Office PowerPoint</Application>
  <PresentationFormat>Широкоэкранный</PresentationFormat>
  <Paragraphs>32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Trebuchet MS</vt:lpstr>
      <vt:lpstr>Wingdings 3</vt:lpstr>
      <vt:lpstr>Аспект</vt:lpstr>
      <vt:lpstr>Словосочетание  3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Спишите. Подчеркните главные члены предложения. Выпишите словосочетания.     В горах бывают снежные обвалы.             </vt:lpstr>
      <vt:lpstr> В горах бывают снежные  обвалы.  Обвалы ( какие?) снежные. Бывают ( где?) в горах.</vt:lpstr>
      <vt:lpstr>Работа по учебнику  стр 37 упр. 61    </vt:lpstr>
      <vt:lpstr>Презентация PowerPoint</vt:lpstr>
      <vt:lpstr>Презентация PowerPoint</vt:lpstr>
      <vt:lpstr>Итог урока</vt:lpstr>
      <vt:lpstr>Домашнее задание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Словосочетание  3 класс</dc:title>
  <dc:creator>HP</dc:creator>
  <cp:lastModifiedBy>Мария</cp:lastModifiedBy>
  <cp:revision>9</cp:revision>
  <dcterms:created xsi:type="dcterms:W3CDTF">2019-10-14T10:23:48Z</dcterms:created>
  <dcterms:modified xsi:type="dcterms:W3CDTF">2019-10-14T15:19:21Z</dcterms:modified>
</cp:coreProperties>
</file>