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34C283-8B54-41AD-A978-E7F1FA669DF3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4207AA7-939F-4F63-A2F6-12434A65C2F7}">
      <dgm:prSet phldrT="[Текст]" phldr="1"/>
      <dgm:spPr/>
      <dgm:t>
        <a:bodyPr/>
        <a:lstStyle/>
        <a:p>
          <a:endParaRPr lang="ru-RU" dirty="0"/>
        </a:p>
      </dgm:t>
    </dgm:pt>
    <dgm:pt modelId="{1F524E53-5370-4F25-8295-5FA6F50AACF3}" type="parTrans" cxnId="{5442243E-E137-4429-BAC1-9F22FB5E7133}">
      <dgm:prSet/>
      <dgm:spPr/>
      <dgm:t>
        <a:bodyPr/>
        <a:lstStyle/>
        <a:p>
          <a:endParaRPr lang="ru-RU"/>
        </a:p>
      </dgm:t>
    </dgm:pt>
    <dgm:pt modelId="{CDC9CFC3-0E5D-4B00-AFF1-7029ED5B66E2}" type="sibTrans" cxnId="{5442243E-E137-4429-BAC1-9F22FB5E7133}">
      <dgm:prSet/>
      <dgm:spPr/>
      <dgm:t>
        <a:bodyPr/>
        <a:lstStyle/>
        <a:p>
          <a:endParaRPr lang="ru-RU"/>
        </a:p>
      </dgm:t>
    </dgm:pt>
    <dgm:pt modelId="{FDB2A695-86ED-4BFB-A897-5D10BFFDF167}">
      <dgm:prSet phldrT="[Текст]"/>
      <dgm:spPr/>
      <dgm:t>
        <a:bodyPr/>
        <a:lstStyle/>
        <a:p>
          <a:r>
            <a:rPr lang="ru-RU" dirty="0" smtClean="0"/>
            <a:t>Источник тока            (источник поля)</a:t>
          </a:r>
          <a:endParaRPr lang="ru-RU" dirty="0"/>
        </a:p>
      </dgm:t>
    </dgm:pt>
    <dgm:pt modelId="{92680F99-9D16-42FB-8CD9-6D9147EBBE59}" type="parTrans" cxnId="{A9E34040-31F4-4FA5-83BD-1BADB91F2774}">
      <dgm:prSet/>
      <dgm:spPr/>
      <dgm:t>
        <a:bodyPr/>
        <a:lstStyle/>
        <a:p>
          <a:endParaRPr lang="ru-RU"/>
        </a:p>
      </dgm:t>
    </dgm:pt>
    <dgm:pt modelId="{5ADE1A70-BEE4-4CA9-9E3C-DA5592DC7CD3}" type="sibTrans" cxnId="{A9E34040-31F4-4FA5-83BD-1BADB91F2774}">
      <dgm:prSet/>
      <dgm:spPr/>
      <dgm:t>
        <a:bodyPr/>
        <a:lstStyle/>
        <a:p>
          <a:endParaRPr lang="ru-RU"/>
        </a:p>
      </dgm:t>
    </dgm:pt>
    <dgm:pt modelId="{3EFB250E-1EBD-42C2-9FF4-A53800358CED}">
      <dgm:prSet phldrT="[Текст]" phldr="1"/>
      <dgm:spPr/>
      <dgm:t>
        <a:bodyPr/>
        <a:lstStyle/>
        <a:p>
          <a:endParaRPr lang="ru-RU" dirty="0"/>
        </a:p>
      </dgm:t>
    </dgm:pt>
    <dgm:pt modelId="{2F49DA23-766C-48B5-ADD1-FFC19AD83795}" type="parTrans" cxnId="{7E73D8E4-292E-4665-94B0-90F1CF36850A}">
      <dgm:prSet/>
      <dgm:spPr/>
      <dgm:t>
        <a:bodyPr/>
        <a:lstStyle/>
        <a:p>
          <a:endParaRPr lang="ru-RU"/>
        </a:p>
      </dgm:t>
    </dgm:pt>
    <dgm:pt modelId="{7C004B0B-B38A-4D6B-8A33-98353F604758}" type="sibTrans" cxnId="{7E73D8E4-292E-4665-94B0-90F1CF36850A}">
      <dgm:prSet/>
      <dgm:spPr/>
      <dgm:t>
        <a:bodyPr/>
        <a:lstStyle/>
        <a:p>
          <a:endParaRPr lang="ru-RU"/>
        </a:p>
      </dgm:t>
    </dgm:pt>
    <dgm:pt modelId="{B70C8A55-EC68-4E7E-9DBE-AB0C3A863121}">
      <dgm:prSet phldrT="[Текст]"/>
      <dgm:spPr/>
      <dgm:t>
        <a:bodyPr/>
        <a:lstStyle/>
        <a:p>
          <a:r>
            <a:rPr lang="ru-RU" dirty="0" smtClean="0"/>
            <a:t>Электрическое поле</a:t>
          </a:r>
          <a:endParaRPr lang="ru-RU" dirty="0"/>
        </a:p>
      </dgm:t>
    </dgm:pt>
    <dgm:pt modelId="{E94FD3D6-7B3F-4862-AF2C-415003F6303A}" type="parTrans" cxnId="{9E31B0A8-8CB5-46E4-A7AD-1FC01AAFF64B}">
      <dgm:prSet/>
      <dgm:spPr/>
      <dgm:t>
        <a:bodyPr/>
        <a:lstStyle/>
        <a:p>
          <a:endParaRPr lang="ru-RU"/>
        </a:p>
      </dgm:t>
    </dgm:pt>
    <dgm:pt modelId="{4260F6BB-A932-4AEC-BEFF-2877D1927410}" type="sibTrans" cxnId="{9E31B0A8-8CB5-46E4-A7AD-1FC01AAFF64B}">
      <dgm:prSet/>
      <dgm:spPr/>
      <dgm:t>
        <a:bodyPr/>
        <a:lstStyle/>
        <a:p>
          <a:endParaRPr lang="ru-RU"/>
        </a:p>
      </dgm:t>
    </dgm:pt>
    <dgm:pt modelId="{C0CA5E8F-16DD-4EA8-B250-C919C4DCDD82}">
      <dgm:prSet phldrT="[Текст]" phldr="1"/>
      <dgm:spPr/>
      <dgm:t>
        <a:bodyPr/>
        <a:lstStyle/>
        <a:p>
          <a:endParaRPr lang="ru-RU" dirty="0"/>
        </a:p>
      </dgm:t>
    </dgm:pt>
    <dgm:pt modelId="{F9718681-A0AB-430A-B833-CDC87CD1DD14}" type="parTrans" cxnId="{12CF1F0A-0EE4-41E1-9514-8B616753B613}">
      <dgm:prSet/>
      <dgm:spPr/>
      <dgm:t>
        <a:bodyPr/>
        <a:lstStyle/>
        <a:p>
          <a:endParaRPr lang="ru-RU"/>
        </a:p>
      </dgm:t>
    </dgm:pt>
    <dgm:pt modelId="{EC3658E3-293F-4CD8-BDA3-5DD22CD6A72D}" type="sibTrans" cxnId="{12CF1F0A-0EE4-41E1-9514-8B616753B613}">
      <dgm:prSet/>
      <dgm:spPr/>
      <dgm:t>
        <a:bodyPr/>
        <a:lstStyle/>
        <a:p>
          <a:endParaRPr lang="ru-RU"/>
        </a:p>
      </dgm:t>
    </dgm:pt>
    <dgm:pt modelId="{0EB4A17A-CE37-4243-B3AC-6A4E60D8B61B}">
      <dgm:prSet phldrT="[Текст]"/>
      <dgm:spPr/>
      <dgm:t>
        <a:bodyPr/>
        <a:lstStyle/>
        <a:p>
          <a:r>
            <a:rPr lang="ru-RU" dirty="0" smtClean="0"/>
            <a:t>Электрический ток</a:t>
          </a:r>
          <a:endParaRPr lang="ru-RU" dirty="0"/>
        </a:p>
      </dgm:t>
    </dgm:pt>
    <dgm:pt modelId="{EF4F8DD3-B9A4-4D36-912A-7C2A20BFE1C4}" type="parTrans" cxnId="{A5F03631-F201-4761-8712-CDE7DA36635A}">
      <dgm:prSet/>
      <dgm:spPr/>
      <dgm:t>
        <a:bodyPr/>
        <a:lstStyle/>
        <a:p>
          <a:endParaRPr lang="ru-RU"/>
        </a:p>
      </dgm:t>
    </dgm:pt>
    <dgm:pt modelId="{6EE736F1-F273-49B7-977D-376FA243E343}" type="sibTrans" cxnId="{A5F03631-F201-4761-8712-CDE7DA36635A}">
      <dgm:prSet/>
      <dgm:spPr/>
      <dgm:t>
        <a:bodyPr/>
        <a:lstStyle/>
        <a:p>
          <a:endParaRPr lang="ru-RU"/>
        </a:p>
      </dgm:t>
    </dgm:pt>
    <dgm:pt modelId="{359DD98B-876B-4723-8AF7-EF01AA418257}" type="pres">
      <dgm:prSet presAssocID="{8B34C283-8B54-41AD-A978-E7F1FA669DF3}" presName="linearFlow" presStyleCnt="0">
        <dgm:presLayoutVars>
          <dgm:dir/>
          <dgm:animLvl val="lvl"/>
          <dgm:resizeHandles val="exact"/>
        </dgm:presLayoutVars>
      </dgm:prSet>
      <dgm:spPr/>
    </dgm:pt>
    <dgm:pt modelId="{3BA597E3-C3BF-40D4-A43E-3B301F90F377}" type="pres">
      <dgm:prSet presAssocID="{04207AA7-939F-4F63-A2F6-12434A65C2F7}" presName="composite" presStyleCnt="0"/>
      <dgm:spPr/>
    </dgm:pt>
    <dgm:pt modelId="{7FDEE631-989D-40DD-9D75-16B2B30B038C}" type="pres">
      <dgm:prSet presAssocID="{04207AA7-939F-4F63-A2F6-12434A65C2F7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9A07BF3E-2950-4B34-8F38-F789CCA54D65}" type="pres">
      <dgm:prSet presAssocID="{04207AA7-939F-4F63-A2F6-12434A65C2F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583422-288B-40F9-A7FC-C03FDBACE315}" type="pres">
      <dgm:prSet presAssocID="{CDC9CFC3-0E5D-4B00-AFF1-7029ED5B66E2}" presName="sp" presStyleCnt="0"/>
      <dgm:spPr/>
    </dgm:pt>
    <dgm:pt modelId="{BE7159ED-8EEA-4015-94D9-0DE678B42A58}" type="pres">
      <dgm:prSet presAssocID="{3EFB250E-1EBD-42C2-9FF4-A53800358CED}" presName="composite" presStyleCnt="0"/>
      <dgm:spPr/>
    </dgm:pt>
    <dgm:pt modelId="{00522CED-B148-48AE-8DB0-F75507176319}" type="pres">
      <dgm:prSet presAssocID="{3EFB250E-1EBD-42C2-9FF4-A53800358CE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656444FC-7114-452C-8EE3-8E45CD9ACA1D}" type="pres">
      <dgm:prSet presAssocID="{3EFB250E-1EBD-42C2-9FF4-A53800358CE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4413B9-74C0-4D5D-92CC-830322F7DE4B}" type="pres">
      <dgm:prSet presAssocID="{7C004B0B-B38A-4D6B-8A33-98353F604758}" presName="sp" presStyleCnt="0"/>
      <dgm:spPr/>
    </dgm:pt>
    <dgm:pt modelId="{E7B4F27B-4953-4023-8C66-ABBD4D910740}" type="pres">
      <dgm:prSet presAssocID="{C0CA5E8F-16DD-4EA8-B250-C919C4DCDD82}" presName="composite" presStyleCnt="0"/>
      <dgm:spPr/>
    </dgm:pt>
    <dgm:pt modelId="{AE677DD3-A5F1-4C24-B58C-33549DF9A21E}" type="pres">
      <dgm:prSet presAssocID="{C0CA5E8F-16DD-4EA8-B250-C919C4DCDD82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B54D562-50E5-4865-98D9-F6FDD6677F4D}" type="pres">
      <dgm:prSet presAssocID="{C0CA5E8F-16DD-4EA8-B250-C919C4DCDD8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F03631-F201-4761-8712-CDE7DA36635A}" srcId="{C0CA5E8F-16DD-4EA8-B250-C919C4DCDD82}" destId="{0EB4A17A-CE37-4243-B3AC-6A4E60D8B61B}" srcOrd="0" destOrd="0" parTransId="{EF4F8DD3-B9A4-4D36-912A-7C2A20BFE1C4}" sibTransId="{6EE736F1-F273-49B7-977D-376FA243E343}"/>
    <dgm:cxn modelId="{338CCF54-099D-4369-9035-701D73B15720}" type="presOf" srcId="{B70C8A55-EC68-4E7E-9DBE-AB0C3A863121}" destId="{656444FC-7114-452C-8EE3-8E45CD9ACA1D}" srcOrd="0" destOrd="0" presId="urn:microsoft.com/office/officeart/2005/8/layout/chevron2"/>
    <dgm:cxn modelId="{2D98111F-9556-4BEB-BABC-BBA2A5CAD418}" type="presOf" srcId="{8B34C283-8B54-41AD-A978-E7F1FA669DF3}" destId="{359DD98B-876B-4723-8AF7-EF01AA418257}" srcOrd="0" destOrd="0" presId="urn:microsoft.com/office/officeart/2005/8/layout/chevron2"/>
    <dgm:cxn modelId="{22E60E3D-A134-404F-A8B5-D27BDB1ECA22}" type="presOf" srcId="{04207AA7-939F-4F63-A2F6-12434A65C2F7}" destId="{7FDEE631-989D-40DD-9D75-16B2B30B038C}" srcOrd="0" destOrd="0" presId="urn:microsoft.com/office/officeart/2005/8/layout/chevron2"/>
    <dgm:cxn modelId="{A9E34040-31F4-4FA5-83BD-1BADB91F2774}" srcId="{04207AA7-939F-4F63-A2F6-12434A65C2F7}" destId="{FDB2A695-86ED-4BFB-A897-5D10BFFDF167}" srcOrd="0" destOrd="0" parTransId="{92680F99-9D16-42FB-8CD9-6D9147EBBE59}" sibTransId="{5ADE1A70-BEE4-4CA9-9E3C-DA5592DC7CD3}"/>
    <dgm:cxn modelId="{9410C2B4-5E3A-44F1-9B0D-01D518700DEE}" type="presOf" srcId="{C0CA5E8F-16DD-4EA8-B250-C919C4DCDD82}" destId="{AE677DD3-A5F1-4C24-B58C-33549DF9A21E}" srcOrd="0" destOrd="0" presId="urn:microsoft.com/office/officeart/2005/8/layout/chevron2"/>
    <dgm:cxn modelId="{9E31B0A8-8CB5-46E4-A7AD-1FC01AAFF64B}" srcId="{3EFB250E-1EBD-42C2-9FF4-A53800358CED}" destId="{B70C8A55-EC68-4E7E-9DBE-AB0C3A863121}" srcOrd="0" destOrd="0" parTransId="{E94FD3D6-7B3F-4862-AF2C-415003F6303A}" sibTransId="{4260F6BB-A932-4AEC-BEFF-2877D1927410}"/>
    <dgm:cxn modelId="{7E73D8E4-292E-4665-94B0-90F1CF36850A}" srcId="{8B34C283-8B54-41AD-A978-E7F1FA669DF3}" destId="{3EFB250E-1EBD-42C2-9FF4-A53800358CED}" srcOrd="1" destOrd="0" parTransId="{2F49DA23-766C-48B5-ADD1-FFC19AD83795}" sibTransId="{7C004B0B-B38A-4D6B-8A33-98353F604758}"/>
    <dgm:cxn modelId="{1443FAD1-C76C-498F-8F2A-6C065DE771ED}" type="presOf" srcId="{0EB4A17A-CE37-4243-B3AC-6A4E60D8B61B}" destId="{EB54D562-50E5-4865-98D9-F6FDD6677F4D}" srcOrd="0" destOrd="0" presId="urn:microsoft.com/office/officeart/2005/8/layout/chevron2"/>
    <dgm:cxn modelId="{5442243E-E137-4429-BAC1-9F22FB5E7133}" srcId="{8B34C283-8B54-41AD-A978-E7F1FA669DF3}" destId="{04207AA7-939F-4F63-A2F6-12434A65C2F7}" srcOrd="0" destOrd="0" parTransId="{1F524E53-5370-4F25-8295-5FA6F50AACF3}" sibTransId="{CDC9CFC3-0E5D-4B00-AFF1-7029ED5B66E2}"/>
    <dgm:cxn modelId="{EB8EF943-340F-45B3-8098-D6D348A04310}" type="presOf" srcId="{3EFB250E-1EBD-42C2-9FF4-A53800358CED}" destId="{00522CED-B148-48AE-8DB0-F75507176319}" srcOrd="0" destOrd="0" presId="urn:microsoft.com/office/officeart/2005/8/layout/chevron2"/>
    <dgm:cxn modelId="{12CF1F0A-0EE4-41E1-9514-8B616753B613}" srcId="{8B34C283-8B54-41AD-A978-E7F1FA669DF3}" destId="{C0CA5E8F-16DD-4EA8-B250-C919C4DCDD82}" srcOrd="2" destOrd="0" parTransId="{F9718681-A0AB-430A-B833-CDC87CD1DD14}" sibTransId="{EC3658E3-293F-4CD8-BDA3-5DD22CD6A72D}"/>
    <dgm:cxn modelId="{6ADDCEA7-CCC8-4CCF-9B54-D6B154399EE9}" type="presOf" srcId="{FDB2A695-86ED-4BFB-A897-5D10BFFDF167}" destId="{9A07BF3E-2950-4B34-8F38-F789CCA54D65}" srcOrd="0" destOrd="0" presId="urn:microsoft.com/office/officeart/2005/8/layout/chevron2"/>
    <dgm:cxn modelId="{67CE6F3A-D41E-414B-8322-3B0F3075C9A0}" type="presParOf" srcId="{359DD98B-876B-4723-8AF7-EF01AA418257}" destId="{3BA597E3-C3BF-40D4-A43E-3B301F90F377}" srcOrd="0" destOrd="0" presId="urn:microsoft.com/office/officeart/2005/8/layout/chevron2"/>
    <dgm:cxn modelId="{D45DB7FB-EAF4-4FD9-A3D7-1A7F5124B3E3}" type="presParOf" srcId="{3BA597E3-C3BF-40D4-A43E-3B301F90F377}" destId="{7FDEE631-989D-40DD-9D75-16B2B30B038C}" srcOrd="0" destOrd="0" presId="urn:microsoft.com/office/officeart/2005/8/layout/chevron2"/>
    <dgm:cxn modelId="{3F33B196-5FC7-4AED-BD0A-3B8F3A6ADDD3}" type="presParOf" srcId="{3BA597E3-C3BF-40D4-A43E-3B301F90F377}" destId="{9A07BF3E-2950-4B34-8F38-F789CCA54D65}" srcOrd="1" destOrd="0" presId="urn:microsoft.com/office/officeart/2005/8/layout/chevron2"/>
    <dgm:cxn modelId="{F4AACBF7-D90E-4E3F-8655-DB4FADD5EF0C}" type="presParOf" srcId="{359DD98B-876B-4723-8AF7-EF01AA418257}" destId="{63583422-288B-40F9-A7FC-C03FDBACE315}" srcOrd="1" destOrd="0" presId="urn:microsoft.com/office/officeart/2005/8/layout/chevron2"/>
    <dgm:cxn modelId="{45151FB8-375D-4F18-9C7E-277E43863521}" type="presParOf" srcId="{359DD98B-876B-4723-8AF7-EF01AA418257}" destId="{BE7159ED-8EEA-4015-94D9-0DE678B42A58}" srcOrd="2" destOrd="0" presId="urn:microsoft.com/office/officeart/2005/8/layout/chevron2"/>
    <dgm:cxn modelId="{3AFFC337-48C8-4643-8364-D4B82420A69E}" type="presParOf" srcId="{BE7159ED-8EEA-4015-94D9-0DE678B42A58}" destId="{00522CED-B148-48AE-8DB0-F75507176319}" srcOrd="0" destOrd="0" presId="urn:microsoft.com/office/officeart/2005/8/layout/chevron2"/>
    <dgm:cxn modelId="{F4CC2AEC-0392-43A5-9C68-6F80F4DE947B}" type="presParOf" srcId="{BE7159ED-8EEA-4015-94D9-0DE678B42A58}" destId="{656444FC-7114-452C-8EE3-8E45CD9ACA1D}" srcOrd="1" destOrd="0" presId="urn:microsoft.com/office/officeart/2005/8/layout/chevron2"/>
    <dgm:cxn modelId="{2A26143A-088B-4173-86CD-0AB900DCFF35}" type="presParOf" srcId="{359DD98B-876B-4723-8AF7-EF01AA418257}" destId="{C64413B9-74C0-4D5D-92CC-830322F7DE4B}" srcOrd="3" destOrd="0" presId="urn:microsoft.com/office/officeart/2005/8/layout/chevron2"/>
    <dgm:cxn modelId="{56355116-A60D-403E-94E9-EFB1B3BC1990}" type="presParOf" srcId="{359DD98B-876B-4723-8AF7-EF01AA418257}" destId="{E7B4F27B-4953-4023-8C66-ABBD4D910740}" srcOrd="4" destOrd="0" presId="urn:microsoft.com/office/officeart/2005/8/layout/chevron2"/>
    <dgm:cxn modelId="{2E4415E9-3860-4F84-AC28-0873B0B41007}" type="presParOf" srcId="{E7B4F27B-4953-4023-8C66-ABBD4D910740}" destId="{AE677DD3-A5F1-4C24-B58C-33549DF9A21E}" srcOrd="0" destOrd="0" presId="urn:microsoft.com/office/officeart/2005/8/layout/chevron2"/>
    <dgm:cxn modelId="{6DA4688F-D534-4EB3-8806-46359B032B89}" type="presParOf" srcId="{E7B4F27B-4953-4023-8C66-ABBD4D910740}" destId="{EB54D562-50E5-4865-98D9-F6FDD6677F4D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509EB-ADC8-4DEA-91D2-282C302C3C63}" type="datetimeFigureOut">
              <a:rPr lang="ru-RU" smtClean="0"/>
              <a:t>12.01.2017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6D521-DE5C-48B5-B19B-DE714AD3C8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100408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Электрический ток.</a:t>
            </a:r>
            <a:br>
              <a:rPr lang="ru-RU" sz="7200" dirty="0" smtClean="0"/>
            </a:br>
            <a:r>
              <a:rPr lang="ru-RU" sz="7200" dirty="0" smtClean="0"/>
              <a:t> Источники тока.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6400800" cy="923916"/>
          </a:xfrm>
        </p:spPr>
        <p:txBody>
          <a:bodyPr/>
          <a:lstStyle/>
          <a:p>
            <a:r>
              <a:rPr lang="ru-RU" dirty="0" smtClean="0"/>
              <a:t>8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72230"/>
          </a:xfrm>
        </p:spPr>
        <p:txBody>
          <a:bodyPr/>
          <a:lstStyle/>
          <a:p>
            <a:r>
              <a:rPr lang="ru-RU" sz="4800" dirty="0" err="1" smtClean="0"/>
              <a:t>Электрофорная</a:t>
            </a:r>
            <a:r>
              <a:rPr lang="ru-RU" sz="4800" dirty="0" smtClean="0"/>
              <a:t> машина</a:t>
            </a:r>
          </a:p>
          <a:p>
            <a:r>
              <a:rPr lang="ru-RU" sz="4800" dirty="0" smtClean="0"/>
              <a:t>Термоэлемент</a:t>
            </a:r>
          </a:p>
          <a:p>
            <a:r>
              <a:rPr lang="ru-RU" sz="4800" dirty="0" smtClean="0"/>
              <a:t>Фотоэлемент</a:t>
            </a:r>
          </a:p>
          <a:p>
            <a:r>
              <a:rPr lang="ru-RU" sz="4800" dirty="0" smtClean="0"/>
              <a:t>Гальванический элемент</a:t>
            </a:r>
          </a:p>
          <a:p>
            <a:r>
              <a:rPr lang="ru-RU" sz="4800" dirty="0" smtClean="0"/>
              <a:t>Аккумулятор</a:t>
            </a:r>
          </a:p>
          <a:p>
            <a:r>
              <a:rPr lang="ru-RU" sz="4800" dirty="0" smtClean="0"/>
              <a:t>Генератор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www.uchkom43.ru/wp-content/uploads/2016/05/3ed05f168e27b9e88108b90fb7140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-1"/>
            <a:ext cx="5072098" cy="6762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sernam.ru/archive/arch.php?path=../htm/book_phis_t2/files.book&amp;file=phis_t2_84.files/image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0"/>
            <a:ext cx="4786314" cy="4256681"/>
          </a:xfrm>
          <a:prstGeom prst="rect">
            <a:avLst/>
          </a:prstGeom>
          <a:noFill/>
        </p:spPr>
      </p:pic>
      <p:pic>
        <p:nvPicPr>
          <p:cNvPr id="24580" name="Picture 4" descr="http://www.hydroset.ru/upload/iblock/ce4/ce43391a3c7065e0ce0f09dec894252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325" y="2214554"/>
            <a:ext cx="8961675" cy="4091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www.strana.co.il/XXXcicuilkjvkhasjkasihdchakbchQQkjcvlkhzvhzlhasdfWWW/560x420/0108201112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2"/>
          </a:xfrm>
          <a:prstGeom prst="rect">
            <a:avLst/>
          </a:prstGeom>
          <a:noFill/>
        </p:spPr>
      </p:pic>
      <p:sp>
        <p:nvSpPr>
          <p:cNvPr id="5" name="Кольцо 4"/>
          <p:cNvSpPr/>
          <p:nvPr/>
        </p:nvSpPr>
        <p:spPr>
          <a:xfrm>
            <a:off x="3929058" y="-928718"/>
            <a:ext cx="3786214" cy="3857628"/>
          </a:xfrm>
          <a:prstGeom prst="donut">
            <a:avLst>
              <a:gd name="adj" fmla="val 8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900igr.net/datai/fizika/Istochniki-elektricheskogo-toka/0010-020-Ustrojstvo-galvanicheskogo-elemen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8786842" cy="6748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unpictures.ru/images/249037_elemen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5589"/>
            <a:ext cx="9001156" cy="62928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spb-element.ru/upload/02781bdd4903689a3aa33e3d77a50df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83661" cy="6524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aristojuan.com/images/ustrojstvo-generatora-to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42944"/>
            <a:ext cx="8715436" cy="5229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Объяснение электризации тел.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3214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Атом – электрически нейтрален</a:t>
            </a:r>
          </a:p>
          <a:p>
            <a:pPr>
              <a:buNone/>
            </a:pPr>
            <a:r>
              <a:rPr lang="ru-RU" dirty="0"/>
              <a:t>ч</a:t>
            </a:r>
            <a:r>
              <a:rPr lang="ru-RU" dirty="0" smtClean="0"/>
              <a:t>исло электронов атома = число протонов атома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Вещество – много атомов</a:t>
            </a:r>
          </a:p>
          <a:p>
            <a:pPr>
              <a:buNone/>
            </a:pPr>
            <a:r>
              <a:rPr lang="ru-RU" dirty="0" smtClean="0"/>
              <a:t>число электронов </a:t>
            </a:r>
            <a:r>
              <a:rPr lang="ru-RU" dirty="0" err="1" smtClean="0"/>
              <a:t>в-ва</a:t>
            </a:r>
            <a:r>
              <a:rPr lang="ru-RU" dirty="0" smtClean="0"/>
              <a:t> = число протонов </a:t>
            </a:r>
            <a:r>
              <a:rPr lang="ru-RU" dirty="0" err="1" smtClean="0"/>
              <a:t>в-ва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festival.1september.ru/articles/587558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58" y="4500570"/>
            <a:ext cx="9067942" cy="235743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642910" y="257174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28728" y="257174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285984" y="2571744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643174" y="4143380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285984" y="4143380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928794" y="4143380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71604" y="4143380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214414" y="4143380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000760" y="2571744"/>
            <a:ext cx="357190" cy="3571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786578" y="2571744"/>
            <a:ext cx="357190" cy="3571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643834" y="2571744"/>
            <a:ext cx="357190" cy="3571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858016" y="4214818"/>
            <a:ext cx="357190" cy="3571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500826" y="4214818"/>
            <a:ext cx="357190" cy="3571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143636" y="4214818"/>
            <a:ext cx="357190" cy="3571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786446" y="4214818"/>
            <a:ext cx="357190" cy="3571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429256" y="4214818"/>
            <a:ext cx="357190" cy="3571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Электризация</a:t>
            </a:r>
            <a:r>
              <a:rPr lang="ru-RU" sz="4000" dirty="0" smtClean="0"/>
              <a:t> – переход электронов с одного вещества на другое.</a:t>
            </a:r>
          </a:p>
          <a:p>
            <a:pPr>
              <a:buNone/>
            </a:pPr>
            <a:r>
              <a:rPr lang="ru-RU" sz="4000" b="1" dirty="0" smtClean="0"/>
              <a:t>Проводники</a:t>
            </a:r>
            <a:r>
              <a:rPr lang="ru-RU" sz="4000" dirty="0" smtClean="0"/>
              <a:t> – вещества, в которых есть свободные электроны, которые могут свободно перемещаться.</a:t>
            </a:r>
          </a:p>
          <a:p>
            <a:pPr>
              <a:buNone/>
            </a:pPr>
            <a:r>
              <a:rPr lang="ru-RU" sz="4000" b="1" dirty="0" smtClean="0"/>
              <a:t>Диэлектрики</a:t>
            </a:r>
            <a:r>
              <a:rPr lang="ru-RU" sz="4000" dirty="0" smtClean="0"/>
              <a:t> </a:t>
            </a:r>
            <a:r>
              <a:rPr lang="ru-RU" sz="4000" dirty="0" smtClean="0"/>
              <a:t>– вещества, в которых нет свободных электронов (или их очень мало)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Сколько электронов «покинуло» одно вещество, столько же «появилось» на другом.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14348" y="2571744"/>
            <a:ext cx="2643206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643570" y="2643182"/>
            <a:ext cx="2643206" cy="27860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00298" y="3571876"/>
            <a:ext cx="571504" cy="64294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857488" y="3857628"/>
            <a:ext cx="3071834" cy="7143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2910" y="5429264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 хватает электронов, избыток «+»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00694" y="5429264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Преобладают электроны, избыток «-»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otvet.imgsmail.ru/download/u_4c75c5ce32415961bae951b14d325c02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500042"/>
            <a:ext cx="8906553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Электрический ток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86874" cy="491174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800" dirty="0" smtClean="0"/>
              <a:t>упорядоченное (направленное) движение заряженных частиц</a:t>
            </a:r>
            <a:endParaRPr lang="ru-RU" dirty="0"/>
          </a:p>
        </p:txBody>
      </p:sp>
      <p:pic>
        <p:nvPicPr>
          <p:cNvPr id="18434" name="Picture 2" descr="https://fs00.infourok.ru/images/doc/59/73018/hello_html_m76b3b8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571744"/>
            <a:ext cx="5148253" cy="3919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Условия существования: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Проводник</a:t>
            </a:r>
          </a:p>
          <a:p>
            <a:r>
              <a:rPr lang="ru-RU" sz="4800" dirty="0" smtClean="0"/>
              <a:t>Свободные электроны</a:t>
            </a:r>
          </a:p>
          <a:p>
            <a:r>
              <a:rPr lang="ru-RU" sz="4800" dirty="0" smtClean="0"/>
              <a:t>Электрическое поле, которое воздействует на свободные электроны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47251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§32 </a:t>
            </a:r>
            <a:r>
              <a:rPr lang="ru-RU" sz="8000" dirty="0" err="1" smtClean="0"/>
              <a:t>стр</a:t>
            </a:r>
            <a:r>
              <a:rPr lang="ru-RU" sz="8000" dirty="0" smtClean="0"/>
              <a:t> 96 – 99</a:t>
            </a:r>
          </a:p>
          <a:p>
            <a:pPr algn="ctr"/>
            <a:r>
              <a:rPr lang="ru-RU" sz="8000" dirty="0" smtClean="0"/>
              <a:t>Выписать источники тока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152</Words>
  <Application>Microsoft Office PowerPoint</Application>
  <PresentationFormat>Экран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Электрический ток.  Источники тока.</vt:lpstr>
      <vt:lpstr>Объяснение электризации тел.</vt:lpstr>
      <vt:lpstr>Слайд 3</vt:lpstr>
      <vt:lpstr>Слайд 4</vt:lpstr>
      <vt:lpstr>Слайд 5</vt:lpstr>
      <vt:lpstr>Электрический ток - </vt:lpstr>
      <vt:lpstr>Условия существования: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Электрический ток.  Источники тока.</dc:title>
  <dc:creator>Andrey</dc:creator>
  <cp:lastModifiedBy>Andrey</cp:lastModifiedBy>
  <cp:revision>4</cp:revision>
  <dcterms:created xsi:type="dcterms:W3CDTF">2017-01-12T19:14:02Z</dcterms:created>
  <dcterms:modified xsi:type="dcterms:W3CDTF">2017-01-12T19:51:07Z</dcterms:modified>
</cp:coreProperties>
</file>