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58" r:id="rId5"/>
    <p:sldId id="261" r:id="rId6"/>
    <p:sldId id="260" r:id="rId7"/>
    <p:sldId id="259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http://thesnohomishtimes.com/wp-content/uploads/2018/05/Rainbow-Powerpoint-Background-Rainbow-Powerpoint-Background-Bible-Clipart-Page-6-Bible-Clipart-Downlo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1"/>
            <a:ext cx="9143999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835696" y="188640"/>
            <a:ext cx="54678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муниципальное бюджетное образовательное учреждение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/с №44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908720"/>
            <a:ext cx="69847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художественное конструирование </a:t>
            </a:r>
          </a:p>
          <a:p>
            <a:pPr algn="ctr" fontAlgn="base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 fontAlgn="base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Конструирование в технике папье-маше</a:t>
            </a:r>
          </a:p>
          <a:p>
            <a:pPr algn="ctr" fontAlgn="base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Арзамасский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гусь» 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47614" y="5517232"/>
            <a:ext cx="52963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Работу выполнила: Коровина Мария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Воспитатель: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Степанкина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Юлия Александровна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63888" y="6381328"/>
            <a:ext cx="20285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г. Арзамас, 2019 г.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D:\ЗАГРУЗКИ\archive\2019-02-14 16-09-33.JPG"/>
          <p:cNvPicPr/>
          <p:nvPr/>
        </p:nvPicPr>
        <p:blipFill rotWithShape="1">
          <a:blip r:embed="rId3" cstate="print"/>
          <a:srcRect l="9331" t="34854" r="8631" b="22528"/>
          <a:stretch/>
        </p:blipFill>
        <p:spPr bwMode="auto">
          <a:xfrm>
            <a:off x="3558258" y="2996952"/>
            <a:ext cx="1653540" cy="171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thesnohomishtimes.com/wp-content/uploads/2018/05/Rainbow-Powerpoint-Background-Rainbow-Powerpoint-Background-Bible-Clipart-Page-6-Bible-Clipart-Downlo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1"/>
            <a:ext cx="9143999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55576" y="764704"/>
            <a:ext cx="7776864" cy="27469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создание законченной поделочной работы в технике папье-маше -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Арзамасский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гусь»</a:t>
            </a:r>
          </a:p>
          <a:p>
            <a:pPr>
              <a:lnSpc>
                <a:spcPct val="150000"/>
              </a:lnSpc>
            </a:pPr>
            <a:endParaRPr lang="ru-RU" sz="3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познакомиться с техникой папье-маше;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узнать, как изготавливаются поделки в технике папье-маше;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подобрать материалы для работы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3717032"/>
            <a:ext cx="8280920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Что такое папье-маше?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Папье-маше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papier-mâché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– французское слово, которое переводится как «рваная» или «жёваная» бумага. Вся премудрость техники папье-маше заключается в оклеивании какой-нибудь формы кусочками рваной бумаги в несколько слоев. Техника папье-маше относится к одному из самых распространённых видов декоративно-прикладного искусства.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thesnohomishtimes.com/wp-content/uploads/2018/05/Rainbow-Powerpoint-Background-Rainbow-Powerpoint-Background-Bible-Clipart-Page-6-Bible-Clipart-Downlo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39552" y="548680"/>
            <a:ext cx="828092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Технология изготовления изделий из папье-маше.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Существует три технологии изготовления изделий из папье-маше: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 первой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изделие послойно склеивается на заранее приготовленной модели из маленьких кусочков бумаги (метод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маширования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По второй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изделие формируется из жидкой бумажной массы. 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 третьей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изделие склеивается подобно фанере под давлением из пластин твердого плотного картона. </a:t>
            </a:r>
          </a:p>
          <a:p>
            <a:pPr>
              <a:lnSpc>
                <a:spcPct val="150000"/>
              </a:lnSpc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Мы использовали вторую технологию, формировали из жидкой бумажной массы гуся, на заранее нарисованном на бумаге рисунке.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thesnohomishtimes.com/wp-content/uploads/2018/05/Rainbow-Powerpoint-Background-Rainbow-Powerpoint-Background-Bible-Clipart-Page-6-Bible-Clipart-Downlo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1"/>
            <a:ext cx="9143999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49438" y="692696"/>
            <a:ext cx="8217891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Материалы: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Нам понадобились: салфетки, клей ПВА, вода, емкость для смешивания, 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клеёнка, кисти для клея, кисти для рисования, краски, рисунок гуся,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лист А3 ножницы, рамка деревянная А3 для оформления.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thesnohomishtimes.com/wp-content/uploads/2018/05/Rainbow-Powerpoint-Background-Rainbow-Powerpoint-Background-Bible-Clipart-Page-6-Bible-Clipart-Downlo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1"/>
            <a:ext cx="914399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55576" y="476672"/>
            <a:ext cx="777686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Технологический процесс изготовления гуся в технике папье-маше </a:t>
            </a:r>
          </a:p>
          <a:p>
            <a:pPr algn="ctr">
              <a:lnSpc>
                <a:spcPct val="150000"/>
              </a:lnSpc>
            </a:pPr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Шаг 1.  Рисуем образ гуся на бумаге, заполняем его смятыми салфетками смоченными в клеевом растворе в несколько слоев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(пока не станет объемным), отправляем сушиться.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D:\ЗАГРУЗКИ\archive\2019-02-14 15-52-15.JPG"/>
          <p:cNvPicPr/>
          <p:nvPr/>
        </p:nvPicPr>
        <p:blipFill>
          <a:blip r:embed="rId3" cstate="print"/>
          <a:srcRect b="23145"/>
          <a:stretch>
            <a:fillRect/>
          </a:stretch>
        </p:blipFill>
        <p:spPr bwMode="auto">
          <a:xfrm>
            <a:off x="755576" y="2276872"/>
            <a:ext cx="2232248" cy="2989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D:\ЗАГРУЗКИ\archive\2019-02-14 15-55-30.JPG"/>
          <p:cNvPicPr/>
          <p:nvPr/>
        </p:nvPicPr>
        <p:blipFill>
          <a:blip r:embed="rId4" cstate="print"/>
          <a:srcRect b="31646"/>
          <a:stretch>
            <a:fillRect/>
          </a:stretch>
        </p:blipFill>
        <p:spPr bwMode="auto">
          <a:xfrm>
            <a:off x="3275856" y="2780928"/>
            <a:ext cx="2557324" cy="310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D:\ЗАГРУЗКИ\archive\2019-02-14 15-55-40.JPG"/>
          <p:cNvPicPr/>
          <p:nvPr/>
        </p:nvPicPr>
        <p:blipFill>
          <a:blip r:embed="rId5" cstate="print"/>
          <a:srcRect t="20270" b="43074"/>
          <a:stretch>
            <a:fillRect/>
          </a:stretch>
        </p:blipFill>
        <p:spPr bwMode="auto">
          <a:xfrm rot="5400000">
            <a:off x="5635921" y="2581103"/>
            <a:ext cx="3328567" cy="2576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thesnohomishtimes.com/wp-content/uploads/2018/05/Rainbow-Powerpoint-Background-Rainbow-Powerpoint-Background-Bible-Clipart-Page-6-Bible-Clipart-Downlo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1"/>
            <a:ext cx="9143999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83568" y="764704"/>
            <a:ext cx="8001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Шаг 2. Пока сушится основная композиция, готовим фон для нашего гуся.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:\Users\Admin\AppData\Local\Temp\Temp1_archive-2019-02-16_22-52-09.zip\archive\2019-02-13 10-59-27.JPG"/>
          <p:cNvPicPr/>
          <p:nvPr/>
        </p:nvPicPr>
        <p:blipFill>
          <a:blip r:embed="rId3" cstate="print"/>
          <a:srcRect l="15130" t="14438" r="34516" b="44497"/>
          <a:stretch>
            <a:fillRect/>
          </a:stretch>
        </p:blipFill>
        <p:spPr bwMode="auto">
          <a:xfrm>
            <a:off x="3131840" y="1997241"/>
            <a:ext cx="2520280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thesnohomishtimes.com/wp-content/uploads/2018/05/Rainbow-Powerpoint-Background-Rainbow-Powerpoint-Background-Bible-Clipart-Page-6-Bible-Clipart-Downlo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1"/>
            <a:ext cx="9143999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971600" y="836712"/>
            <a:ext cx="73448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Шаг 3. Гусь высох, обрезаем лишнюю бумагу и приступаем к раскрашиванию.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:\Users\Admin\AppData\Local\Temp\Temp1_archive-2019-02-16_22-52-09.zip\archive\2019-02-13 11-01-28.JPG"/>
          <p:cNvPicPr/>
          <p:nvPr/>
        </p:nvPicPr>
        <p:blipFill>
          <a:blip r:embed="rId3" cstate="print"/>
          <a:srcRect l="44635" t="33333" r="24417"/>
          <a:stretch>
            <a:fillRect/>
          </a:stretch>
        </p:blipFill>
        <p:spPr bwMode="auto">
          <a:xfrm rot="5400000">
            <a:off x="2987824" y="2060848"/>
            <a:ext cx="2520280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thesnohomishtimes.com/wp-content/uploads/2018/05/Rainbow-Powerpoint-Background-Rainbow-Powerpoint-Background-Bible-Clipart-Page-6-Bible-Clipart-Downlo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1"/>
            <a:ext cx="9143999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971600" y="836712"/>
            <a:ext cx="7344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Шаг 4. Соединяем фон и гуся (приклеиваем), делаем надпись.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D:\ЗАГРУЗКИ\archive\2019-02-14 16-06-00.JPG"/>
          <p:cNvPicPr/>
          <p:nvPr/>
        </p:nvPicPr>
        <p:blipFill>
          <a:blip r:embed="rId3" cstate="print"/>
          <a:srcRect t="21989" b="28824"/>
          <a:stretch>
            <a:fillRect/>
          </a:stretch>
        </p:blipFill>
        <p:spPr bwMode="auto">
          <a:xfrm>
            <a:off x="2411760" y="3284984"/>
            <a:ext cx="3744416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961243" y="1400582"/>
            <a:ext cx="73448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Шаг 5. Вставляем нашу работу в рамку и наша работа в технике папье-маше «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Арзамасский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гусь», готова.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</TotalTime>
  <Words>334</Words>
  <Application>Microsoft Office PowerPoint</Application>
  <PresentationFormat>Экран (4:3)</PresentationFormat>
  <Paragraphs>36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Пользователь Windows</cp:lastModifiedBy>
  <cp:revision>22</cp:revision>
  <dcterms:created xsi:type="dcterms:W3CDTF">2019-02-16T18:16:35Z</dcterms:created>
  <dcterms:modified xsi:type="dcterms:W3CDTF">2019-10-14T18:37:05Z</dcterms:modified>
</cp:coreProperties>
</file>