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5D8CD-3075-44AD-8846-C893EDC75481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5FAE2-76E0-4EE0-A167-48F06BD17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муртаза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1428736"/>
            <a:ext cx="8501122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БИТВА ЗА КАВКАЗ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76-я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годовщина завершения битвы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D:\Documents and Settings\муртаза\Мои документы\Downloads\01-75yrs-oborona-kavkaza-S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31800"/>
            <a:ext cx="8715436" cy="5994400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285720" y="285728"/>
            <a:ext cx="2071702" cy="1928826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500" b="1" dirty="0" smtClean="0"/>
              <a:t>76</a:t>
            </a:r>
            <a:endParaRPr lang="ru-RU" sz="115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214290"/>
            <a:ext cx="857256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Немецкая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группа армий «А»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на тот момент состояла из: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17-я армия (два пехотных и один горный корпуса)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1-я танковая армия (два танковых и один пехотный корпуса)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Всего – 12 пехотных дивизий и 4 танковые дивизии (общая численность группы армий «А» – до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200 тысяч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человек, 150 танков и бронемашин). Кроме того, немецкой 17-й армии был подчинён румынский кавалерийский корпус (3 кавалерийские дивизии).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Советский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Северокавказский фронт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18-я армия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12-я армия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37-я армия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56-я армия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47-я армия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17-й кавалерийский корпус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1-й отдельный стрелковый корпус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44" y="142852"/>
            <a:ext cx="885831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Всего – 23 стрелковые дивизии, 5 кавалерийских дивизий, 9 стрелковых бригад, а также 8-я саперная армия, 4-я и 5-я воздушные армии (общая численность войск Северокавказского фронта – до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200 тысяч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человек, 85 танков и бронемашин, 230 самолётов).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5 августа немецкая 17-я армия продвинулась на 50-100 км, вышла на реку 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Челбас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заняла транспортный узел Тихорецк. Немецкая 1-я танковая армия продвинулась на 100-200 км, заняла 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Ворошиловск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(ныне – Ставрополь), вышла к реке Кубань, заняв Невинномысск и подойдя к Армавиру.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Далее немецкие войска наступали на Краснодар (взят 12 августа), на Майкоп (взят 10 августа), в направлении горных перевалов (с целью выхода в Абхазию), в направлении на Грозный (10 августа взят Пятигорск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44" y="142852"/>
            <a:ext cx="850112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обороны района Грозного и пути на Махачкалу (и далее на Баку) Ставка ВГК приказала (8 августа)  разместить там Северную группу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Закавказского фронта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 составе 9-й и 44-й армий.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15-18 августа 1942 части немецкого 49-го горного корпуса заняли несколько перевалов Кавказского хребта и стали продвигаться в Абхазию. Располагавшаяся там советская 46-я армия (Закавказского фронта) имела задачу оборонять Черноморское побережье от морских десантов, и поэтому стала воевать против немецких горных егерей лишь через несколько дней (в итоге всё-таки остановив продвижение немцев).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Продвижение немецких войск на Грозненском направлении замедлилось (из-за проблем со снабжением горючим). Лишь 25 августа немцы заняли Моздок, вышли на реку Терек, и на этом их продвижение практически закончилось. На пути к Грозному частям немецкой 1-й танковой армии противостояли советские 37-я, 9-я, 44-я армии (пополненные дивизиями и бригадами, снятыми с турецкой границы). Немцы пытались наступать на Грозненском направлении в течение всего сентября, однако достигли лишь незначительных успехов.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44" y="214290"/>
            <a:ext cx="885831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31 августа 1942 немецкие и румынские войска вышли на Черноморское побережье в районе Анапы, отрезав части советской 47-й армии на Таманском полуострове.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сентября 1942 директивой Ставки ВГК № 170596 Северокавказский фронт был ликвидирован, остатки его войск переданы Закавказскому фронту (командующий – генерал армии Тюленев), маршал Будённый отозван в Москву (в январе 1943 Будённый был назначен на символический пост командующего кавалерией Красной Армии).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 сентября 1942 немецкие и румынские войска заняли Новороссийск. Однако продвинуться дальше вдоль Черноморского побережья они не смогли – им противостояли остатки советских 56-й и 47-й армий.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этот же день (10 сентября) фельдмаршал Лист был отстранён от командования группой армий «А» (аналогично маршалу Будённому – отправлен в командный резерв, фактически – в отставку).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6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5720" y="214290"/>
            <a:ext cx="814393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Формально – группа армий «А» перешла в подчинение Верховному командованию сухопутных сил, фактически – руководство стал осуществлять начальник штаба генерал-лейтенант фон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Грайфенберг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(до 22 ноября 1942, когда командующим группой армий «А» был назначен генерал-полковник фон Клейст, командующий 1-й танковой армии).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 сентября 1942 началось немецкое наступление в направлении на Туапсе, силами двух корпусов против советских 56-й и 18-й армий. После упорных боёв немцам удалось приблизиться к Туапсе на расстояние 15 км, однако на этом рубеже они были остановлены в конце ноября, но бои продолжались там до 20 декабря.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142852"/>
            <a:ext cx="84296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 октября немецкие и румынские войска (немецкая пехотная дивизия и румынская горная дивизия) начали наступление на Орджоникидзе. Им удалось взять Нальчик, но на подступах к Орджоникидзе советская 37-я армия в начале ноября остановила немцев и румын. В этих боях были убиты начальник штаба Закавказского фронта генерал-лейтенант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Бодин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и политический комиссар того же фронта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Саджая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(комиссар госбезопасности 3-го ранга – чекистское звание, знаки различия как у генерал-лейтенанта).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Всего в ходе операции «Эдельвейс» советские войска потеряли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193 тысячи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убитыми и пропавшими,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181 тысячу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ранеными.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Однако немцы не достигли главных целей операции – нефтяных ресурсов Кавказа.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072074"/>
            <a:ext cx="3413125" cy="10668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428604"/>
            <a:ext cx="778674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Вечная память 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павшим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битве за Кавказ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072074"/>
            <a:ext cx="2214578" cy="107157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1942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388" y="5072074"/>
            <a:ext cx="2214578" cy="107157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1943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785794"/>
            <a:ext cx="620458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Автор презентации-</a:t>
            </a:r>
          </a:p>
          <a:p>
            <a:pPr algn="ctr"/>
            <a:r>
              <a:rPr lang="ru-RU" sz="5400" b="1" dirty="0" err="1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Эфендиев</a:t>
            </a:r>
            <a:r>
              <a:rPr lang="ru-RU" sz="5400" b="1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</a:rPr>
              <a:t> М.М.</a:t>
            </a:r>
          </a:p>
          <a:p>
            <a:pPr algn="ctr"/>
            <a:endParaRPr lang="ru-RU" sz="5400" b="1" cap="none" spc="0" dirty="0" smtClean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algn="ctr"/>
            <a:endParaRPr lang="ru-RU" sz="5400" b="1" dirty="0" smtClean="0">
              <a:ln/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5400" b="1" cap="none" spc="0" dirty="0" smtClean="0">
                <a:ln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2019 год</a:t>
            </a:r>
            <a:endParaRPr lang="ru-RU" sz="5400" b="1" cap="none" spc="0" dirty="0">
              <a:ln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57158" y="357166"/>
            <a:ext cx="84296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24 июля 1942 года немецкие войска группы армий «А» заняли Ростов-на-Дону и плацдармы на южном берегу реки Дон. Началась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операция «Эдельвейс»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имевшая целью захват северокавказского региона и затем главное – нефтяного района Баку, а также закавказского региона в целом (для дальнейшего продвижения в нефтеносные районы Ближнего Востока).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D:\Documents and Settings\муртаза\Мои документы\Downloads\BitKavRI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429684" cy="657227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285728"/>
            <a:ext cx="87154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25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июля 1942 в состав немецкой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группы армий «А»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(командующий – фельдмаршал Лист) входили 17-я армия, 1-я танковая армия, 4-я танковая армия.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 противостоял советский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Южный фронт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(командующий – генерал-лейтенант Малиновский) в составе 18-й, 12-й, 37-й, 51-й армий, в резерве фронта – 56-я армия.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D:\Documents and Settings\муртаза\Мои документы\Downloads\kar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072493" cy="61436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214290"/>
            <a:ext cx="885831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Кроме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того, южнее устья Дона располагался советский 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Северокавказский фронт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(командующий – маршал Будённый)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составе 47-й армии, 17-го кавалерийского корпуса и 1-го отдельного стрелкового корпуса. Этот фронт имел задачу оборонять побережье Азовского и Черного морей – поскольку верховное советское командование ожидало там немецких морских десантов.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Documents and Settings\муртаза\Мои документы\Downloads\1430942283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5798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14282" y="214290"/>
            <a:ext cx="878687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 28 июля немецкие войска оттеснили войска советского Южного фронта примерно на 40 км южнее реки Дон. В этот же день директивой Ставки ВГК № 170534 войска Южного фронта были подчинены Северокавказскому фронту (генерал-лейтенант Малиновский стал заместителем командующего фронтом маршала Будённого, вторым заместителем стал генерал-полковник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Черевиченко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 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Ставка ВГК в той же директиве поставила задачу Северокавказскому фронту – «во что бы то ни стало активными действиями вернуть Батайск и восстановить положение по южному берегу р. Дон». В то же время Ставка приказала фронту частью сил занять оборону по южному берегу реки Кубань.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357166"/>
            <a:ext cx="871543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Поскольку советская 51-я армия в те дни отступила на восток, к нижнему течению реки Волга (южнее Сталинграда), она была переподчинена Сталинградскому фронту. Преследовавшая эту армию немецкая 4-я танковая армия также была переподчинена группе армий «Б» и далее в наступлении на Кавказ не участвовала.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 1 августа 1942 немецкие войска продвинулись ещё примерно на 100 км – до реки Ея и озера 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Маныч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D:\Documents and Settings\муртаза\Мои документы\Downloads\Holidays_Victory_Day_9_May_Vector_Graphics_White_522206_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429264"/>
            <a:ext cx="3413125" cy="106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223</Words>
  <Application>Microsoft Office PowerPoint</Application>
  <PresentationFormat>Экран (4:3)</PresentationFormat>
  <Paragraphs>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76 годовщине посвящается</dc:title>
  <dc:creator>муртаза</dc:creator>
  <cp:lastModifiedBy>муртаза</cp:lastModifiedBy>
  <cp:revision>10</cp:revision>
  <dcterms:created xsi:type="dcterms:W3CDTF">2019-10-07T14:19:14Z</dcterms:created>
  <dcterms:modified xsi:type="dcterms:W3CDTF">2019-10-08T12:15:49Z</dcterms:modified>
</cp:coreProperties>
</file>