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3" r:id="rId5"/>
    <p:sldId id="262" r:id="rId6"/>
    <p:sldId id="261" r:id="rId7"/>
    <p:sldId id="264" r:id="rId8"/>
    <p:sldId id="259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27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2FECCF8-6F35-469A-A900-8559EF57BF4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E9AF573-5C34-4E70-AD17-18DD27943DE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02303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CCF8-6F35-469A-A900-8559EF57BF4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F573-5C34-4E70-AD17-18DD27943D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53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CCF8-6F35-469A-A900-8559EF57BF4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F573-5C34-4E70-AD17-18DD27943D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780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CCF8-6F35-469A-A900-8559EF57BF4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F573-5C34-4E70-AD17-18DD27943D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45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2FECCF8-6F35-469A-A900-8559EF57BF4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E9AF573-5C34-4E70-AD17-18DD27943DE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934728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CCF8-6F35-469A-A900-8559EF57BF4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F573-5C34-4E70-AD17-18DD27943D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02448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CCF8-6F35-469A-A900-8559EF57BF4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F573-5C34-4E70-AD17-18DD27943D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069568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CCF8-6F35-469A-A900-8559EF57BF4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F573-5C34-4E70-AD17-18DD27943D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2697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ECCF8-6F35-469A-A900-8559EF57BF4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F573-5C34-4E70-AD17-18DD27943D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6029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2FECCF8-6F35-469A-A900-8559EF57BF4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EE9AF573-5C34-4E70-AD17-18DD27943DE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3782821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2FECCF8-6F35-469A-A900-8559EF57BF4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EE9AF573-5C34-4E70-AD17-18DD27943DE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95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2FECCF8-6F35-469A-A900-8559EF57BF4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E9AF573-5C34-4E70-AD17-18DD27943DE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81151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/>
              <a:t>Кружок дополнительного образования «Грамотейка»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45266" y="5624633"/>
            <a:ext cx="8045373" cy="742279"/>
          </a:xfrm>
        </p:spPr>
        <p:txBody>
          <a:bodyPr>
            <a:noAutofit/>
          </a:bodyPr>
          <a:lstStyle/>
          <a:p>
            <a:pPr algn="r"/>
            <a:r>
              <a:rPr lang="ru-RU" u="sng" dirty="0" smtClean="0"/>
              <a:t>Учитель-логопед:</a:t>
            </a:r>
          </a:p>
          <a:p>
            <a:pPr algn="r"/>
            <a:r>
              <a:rPr lang="ru-RU" dirty="0" smtClean="0"/>
              <a:t>Толкачёва Наталия Вадимовна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9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13" y="2341813"/>
            <a:ext cx="10178322" cy="1492132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  <a:endParaRPr lang="ru-RU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671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9673" y="373225"/>
            <a:ext cx="10310327" cy="5506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u="sng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занятия </a:t>
            </a:r>
            <a:r>
              <a:rPr lang="ru-RU" sz="32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2 раза в неделю по 30 минут (всего 8 занятий в месяц</a:t>
            </a:r>
            <a:r>
              <a:rPr lang="ru-RU" sz="32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3200" dirty="0" smtClean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u="sng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занятия </a:t>
            </a:r>
            <a:r>
              <a:rPr lang="ru-RU" sz="32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по согласованному расписанию с педагогом. </a:t>
            </a:r>
            <a:endParaRPr lang="ru-RU" sz="3200" dirty="0" smtClean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ru-RU" sz="3200" b="1" dirty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u="sng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Толкачёва Наталия Вадимовна </a:t>
            </a:r>
            <a:r>
              <a:rPr lang="ru-RU" sz="32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занятия со старшими и подготовительными группами по понедельникам и средам.</a:t>
            </a:r>
          </a:p>
          <a:p>
            <a:pPr marL="0" indent="0">
              <a:buNone/>
            </a:pPr>
            <a:endParaRPr lang="ru-RU" sz="3200" dirty="0" smtClean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solidFill>
                <a:schemeClr val="tx2">
                  <a:lumMod val="90000"/>
                  <a:lumOff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78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Структура проводимых занятий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7" y="2286001"/>
            <a:ext cx="10467571" cy="4357395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Артикуляционная гимнастика.</a:t>
            </a:r>
          </a:p>
          <a:p>
            <a:r>
              <a:rPr lang="ru-RU" sz="2800" dirty="0" smtClean="0"/>
              <a:t>Дыхательная гимнастика.</a:t>
            </a:r>
          </a:p>
          <a:p>
            <a:r>
              <a:rPr lang="ru-RU" sz="2800" dirty="0" smtClean="0"/>
              <a:t>Пальчиковая гимнастика.</a:t>
            </a:r>
          </a:p>
          <a:p>
            <a:r>
              <a:rPr lang="ru-RU" sz="2800" dirty="0" smtClean="0"/>
              <a:t>Упражнения на общую моторику.</a:t>
            </a:r>
          </a:p>
          <a:p>
            <a:r>
              <a:rPr lang="ru-RU" sz="2800" dirty="0" smtClean="0"/>
              <a:t>Упражнения на развитие фонематического слуха.</a:t>
            </a:r>
          </a:p>
          <a:p>
            <a:r>
              <a:rPr lang="ru-RU" sz="2800" dirty="0" smtClean="0"/>
              <a:t>Развитие графомоторных навыков.</a:t>
            </a:r>
          </a:p>
          <a:p>
            <a:r>
              <a:rPr lang="ru-RU" sz="2800" dirty="0" smtClean="0"/>
              <a:t>Обучение правильному звукопроизношению (постановка, автоматизация звуков в речи).</a:t>
            </a:r>
          </a:p>
          <a:p>
            <a:r>
              <a:rPr lang="ru-RU" sz="2800" dirty="0" smtClean="0"/>
              <a:t>Занятия по развитию речи (по лексическим темам).</a:t>
            </a:r>
          </a:p>
          <a:p>
            <a:r>
              <a:rPr lang="ru-RU" sz="2800" dirty="0" smtClean="0"/>
              <a:t>Подготовка к обучению грамоте.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4617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Дыхательная гимнастика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640" y="1724848"/>
            <a:ext cx="7818397" cy="4397848"/>
          </a:xfrm>
        </p:spPr>
      </p:pic>
    </p:spTree>
    <p:extLst>
      <p:ext uri="{BB962C8B-B14F-4D97-AF65-F5344CB8AC3E}">
        <p14:creationId xmlns:p14="http://schemas.microsoft.com/office/powerpoint/2010/main" val="2781846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Артикуляционная гимнастика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820" y="2286000"/>
            <a:ext cx="6407309" cy="3594100"/>
          </a:xfrm>
        </p:spPr>
      </p:pic>
    </p:spTree>
    <p:extLst>
      <p:ext uri="{BB962C8B-B14F-4D97-AF65-F5344CB8AC3E}">
        <p14:creationId xmlns:p14="http://schemas.microsoft.com/office/powerpoint/2010/main" val="3370145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Пальчиковая гимнастика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игровой форме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949" y="2015413"/>
            <a:ext cx="8327051" cy="4683966"/>
          </a:xfrm>
        </p:spPr>
      </p:pic>
      <p:sp>
        <p:nvSpPr>
          <p:cNvPr id="5" name="Улыбающееся лицо 4"/>
          <p:cNvSpPr/>
          <p:nvPr/>
        </p:nvSpPr>
        <p:spPr>
          <a:xfrm>
            <a:off x="895739" y="2015413"/>
            <a:ext cx="1978090" cy="1810138"/>
          </a:xfrm>
          <a:prstGeom prst="smileyFace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011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444" y="382384"/>
            <a:ext cx="4954555" cy="389103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Занятия по развитию речи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559" y="382385"/>
            <a:ext cx="3511914" cy="6243403"/>
          </a:xfrm>
        </p:spPr>
      </p:pic>
      <p:sp>
        <p:nvSpPr>
          <p:cNvPr id="3" name="Вертикальный свиток 2"/>
          <p:cNvSpPr/>
          <p:nvPr/>
        </p:nvSpPr>
        <p:spPr>
          <a:xfrm>
            <a:off x="6662057" y="2463282"/>
            <a:ext cx="4310743" cy="3769567"/>
          </a:xfrm>
          <a:prstGeom prst="verticalScroll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Bahnschrift Light SemiCondensed" panose="020B0502040204020203" pitchFamily="34" charset="0"/>
              </a:rPr>
              <a:t>Я ЛЮБЛЮ УЧИТЬСЯ!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Bahnschrift Ligh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21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Подготовка к обучению грамоте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7114" y="2023807"/>
            <a:ext cx="4925187" cy="3693891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40839" y="2204373"/>
            <a:ext cx="5694762" cy="427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466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Развитие графомоторных навыков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719" y="2286000"/>
            <a:ext cx="6389511" cy="3594100"/>
          </a:xfrm>
        </p:spPr>
      </p:pic>
    </p:spTree>
    <p:extLst>
      <p:ext uri="{BB962C8B-B14F-4D97-AF65-F5344CB8AC3E}">
        <p14:creationId xmlns:p14="http://schemas.microsoft.com/office/powerpoint/2010/main" val="2556690644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54</TotalTime>
  <Words>130</Words>
  <Application>Microsoft Office PowerPoint</Application>
  <PresentationFormat>Произвольный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Badge</vt:lpstr>
      <vt:lpstr>Кружок дополнительного образования «Грамотейка»</vt:lpstr>
      <vt:lpstr>Презентация PowerPoint</vt:lpstr>
      <vt:lpstr>Структура проводимых занятий</vt:lpstr>
      <vt:lpstr>Дыхательная гимнастика</vt:lpstr>
      <vt:lpstr>Артикуляционная гимнастика</vt:lpstr>
      <vt:lpstr>Пальчиковая гимнастика в игровой форме</vt:lpstr>
      <vt:lpstr>Занятия по развитию речи</vt:lpstr>
      <vt:lpstr>Подготовка к обучению грамоте</vt:lpstr>
      <vt:lpstr>Развитие графомоторных навыков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дополнительного образования «Грамотейка»</dc:title>
  <dc:creator>Karina Isaenkova</dc:creator>
  <cp:lastModifiedBy>Пользователь Windows</cp:lastModifiedBy>
  <cp:revision>14</cp:revision>
  <dcterms:created xsi:type="dcterms:W3CDTF">2018-09-26T10:02:32Z</dcterms:created>
  <dcterms:modified xsi:type="dcterms:W3CDTF">2019-10-14T15:07:40Z</dcterms:modified>
</cp:coreProperties>
</file>