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7" r:id="rId3"/>
    <p:sldId id="262" r:id="rId4"/>
    <p:sldId id="263" r:id="rId5"/>
    <p:sldId id="264" r:id="rId6"/>
    <p:sldId id="266" r:id="rId7"/>
    <p:sldId id="265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656" y="-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9B1D1-305D-4D1D-9B0C-4F5B29E3BC3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0F0-F336-44A7-92F7-E588C0CDB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9B1D1-305D-4D1D-9B0C-4F5B29E3BC3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0F0-F336-44A7-92F7-E588C0CDB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9B1D1-305D-4D1D-9B0C-4F5B29E3BC3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0F0-F336-44A7-92F7-E588C0CDB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9B1D1-305D-4D1D-9B0C-4F5B29E3BC3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0F0-F336-44A7-92F7-E588C0CDB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9B1D1-305D-4D1D-9B0C-4F5B29E3BC3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0F0-F336-44A7-92F7-E588C0CDB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9B1D1-305D-4D1D-9B0C-4F5B29E3BC3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0F0-F336-44A7-92F7-E588C0CDB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9B1D1-305D-4D1D-9B0C-4F5B29E3BC3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0F0-F336-44A7-92F7-E588C0CDB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9B1D1-305D-4D1D-9B0C-4F5B29E3BC3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0F0-F336-44A7-92F7-E588C0CDB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9B1D1-305D-4D1D-9B0C-4F5B29E3BC3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0F0-F336-44A7-92F7-E588C0CDB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9B1D1-305D-4D1D-9B0C-4F5B29E3BC3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0F0-F336-44A7-92F7-E588C0CDB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9B1D1-305D-4D1D-9B0C-4F5B29E3BC3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0F0-F336-44A7-92F7-E588C0CDB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9B1D1-305D-4D1D-9B0C-4F5B29E3BC3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270F0-F336-44A7-92F7-E588C0CDB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00042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ИСПОЛЬЗОВАНИЕ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МОБИЛЬНОГО КОМПЬЮТЕРНОГО КЛАССА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ПРЕПОДАВАНИИ ОПД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714884"/>
            <a:ext cx="856793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28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Дубик</a:t>
            </a:r>
            <a: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Андрей Сергеевич</a:t>
            </a:r>
          </a:p>
          <a:p>
            <a:pPr algn="r"/>
            <a: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ОБПОУ «Курский монтажный техникум»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CLab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32048"/>
            <a:ext cx="8100392" cy="6813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404792"/>
            <a:ext cx="8715436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Мобильный </a:t>
            </a:r>
            <a:endParaRPr lang="ru-RU" sz="44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Компьютерный</a:t>
            </a:r>
          </a:p>
          <a:p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Класс (МКК)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00042"/>
            <a:ext cx="8715436" cy="5509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Мобильный </a:t>
            </a:r>
            <a:endParaRPr lang="ru-RU" sz="44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компьютерный </a:t>
            </a:r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класс </a:t>
            </a:r>
            <a:endParaRPr lang="ru-RU" sz="44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4400" b="1" i="1" spc="50" dirty="0" smtClean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4400" b="1" i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удобное </a:t>
            </a:r>
            <a:r>
              <a:rPr lang="ru-RU" sz="4400" b="1" i="1" spc="50" dirty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</a:t>
            </a:r>
            <a:r>
              <a:rPr lang="ru-RU" sz="4400" b="1" i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доступное решение </a:t>
            </a:r>
            <a:r>
              <a:rPr lang="ru-RU" sz="4400" b="1" i="1" spc="50" dirty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</a:t>
            </a:r>
            <a:r>
              <a:rPr lang="ru-RU" sz="4400" b="1" i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образовательных учреждений</a:t>
            </a:r>
            <a:r>
              <a:rPr lang="ru-RU" sz="4400" b="1" i="1" spc="50" dirty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обеспечивающее </a:t>
            </a:r>
            <a:r>
              <a:rPr lang="ru-RU" sz="4400" b="1" i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удобный </a:t>
            </a:r>
            <a:r>
              <a:rPr lang="ru-RU" sz="4400" b="1" i="1" spc="50" dirty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доступ к информационным технологиям</a:t>
            </a:r>
            <a:endParaRPr lang="ru-RU" sz="4400" b="1" spc="50" dirty="0" smtClean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146" name="AutoShape 2" descr="https://edugalaxy.intel.ru/index.php?s=&amp;act=attach&amp;type=blogentry&amp;id=10647"/>
          <p:cNvSpPr>
            <a:spLocks noChangeAspect="1" noChangeArrowheads="1"/>
          </p:cNvSpPr>
          <p:nvPr/>
        </p:nvSpPr>
        <p:spPr bwMode="auto">
          <a:xfrm>
            <a:off x="155575" y="-1790700"/>
            <a:ext cx="27717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edugalaxy.intel.ru/index.php?s=&amp;act=attach&amp;type=blogentry&amp;id=10647"/>
          <p:cNvSpPr>
            <a:spLocks noChangeAspect="1" noChangeArrowheads="1"/>
          </p:cNvSpPr>
          <p:nvPr/>
        </p:nvSpPr>
        <p:spPr bwMode="auto">
          <a:xfrm>
            <a:off x="155575" y="-1790700"/>
            <a:ext cx="27717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https://edugalaxy.intel.ru/index.php?s=&amp;act=attach&amp;type=blogentry&amp;id=10647"/>
          <p:cNvSpPr>
            <a:spLocks noChangeAspect="1" noChangeArrowheads="1"/>
          </p:cNvSpPr>
          <p:nvPr/>
        </p:nvSpPr>
        <p:spPr bwMode="auto">
          <a:xfrm>
            <a:off x="155575" y="-1790700"/>
            <a:ext cx="27717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CLab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0"/>
            <a:ext cx="3710200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85720" y="357166"/>
            <a:ext cx="8572560" cy="64940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Состав комплекта</a:t>
            </a:r>
          </a:p>
          <a:p>
            <a:endParaRPr lang="ru-RU" sz="3200" b="1" i="1" spc="50" dirty="0" smtClean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3200" b="1" i="1" spc="50" dirty="0" smtClean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>
              <a:buFont typeface="Arial" pitchFamily="34" charset="0"/>
              <a:buChar char="•"/>
            </a:pPr>
            <a:r>
              <a:rPr lang="ru-RU" sz="3200" b="1" i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тележка-сейф </a:t>
            </a:r>
          </a:p>
          <a:p>
            <a:pPr lvl="0"/>
            <a:r>
              <a:rPr lang="ru-RU" sz="3200" b="1" i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 системой подзарядки;</a:t>
            </a:r>
          </a:p>
          <a:p>
            <a:pPr lvl="0">
              <a:buFont typeface="Arial" pitchFamily="34" charset="0"/>
              <a:buChar char="•"/>
            </a:pPr>
            <a:r>
              <a:rPr lang="ru-RU" sz="3200" b="1" i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один ноутбук преподавателя;</a:t>
            </a:r>
          </a:p>
          <a:p>
            <a:pPr lvl="0">
              <a:buFont typeface="Arial" pitchFamily="34" charset="0"/>
              <a:buChar char="•"/>
            </a:pPr>
            <a:r>
              <a:rPr lang="ru-RU" sz="3200" b="1" i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десять ноутбуков для студентов;</a:t>
            </a:r>
          </a:p>
          <a:p>
            <a:pPr lvl="0">
              <a:buFont typeface="Arial" pitchFamily="34" charset="0"/>
              <a:buChar char="•"/>
            </a:pPr>
            <a:r>
              <a:rPr lang="ru-RU" sz="3200" b="1" i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точка беспроводного доступа для организации беспроводной локальной сети мобильного класса;</a:t>
            </a:r>
          </a:p>
          <a:p>
            <a:pPr lvl="0">
              <a:buFont typeface="Arial" pitchFamily="34" charset="0"/>
              <a:buChar char="•"/>
            </a:pPr>
            <a:r>
              <a:rPr lang="ru-RU" sz="3200" b="1" i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источник бесперебойного питания;</a:t>
            </a:r>
          </a:p>
          <a:p>
            <a:pPr lvl="0">
              <a:buFont typeface="Arial" pitchFamily="34" charset="0"/>
              <a:buChar char="•"/>
            </a:pPr>
            <a:r>
              <a:rPr lang="ru-RU" sz="3200" b="1" i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системное и прикладное программное обеспечение;</a:t>
            </a:r>
            <a:endParaRPr lang="ru-RU" sz="3200" b="1" i="1" spc="50" dirty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CLab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32048"/>
            <a:ext cx="8100392" cy="6813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404792"/>
            <a:ext cx="8715436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Мобильный </a:t>
            </a:r>
            <a:endParaRPr lang="ru-RU" sz="44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Компьютерный</a:t>
            </a:r>
          </a:p>
          <a:p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Класс (МКК)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CLab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116632"/>
            <a:ext cx="1800000" cy="155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49052" y="246106"/>
            <a:ext cx="871543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Мобильный </a:t>
            </a:r>
            <a:endParaRPr lang="ru-RU" sz="44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компьютерный класс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9052" y="2096852"/>
            <a:ext cx="871543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Интерактивный учебные материалы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9052" y="3926666"/>
            <a:ext cx="871543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Программное обеспечение учебного назначения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61050" y="4071322"/>
            <a:ext cx="1800000" cy="1446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49052" y="5516608"/>
            <a:ext cx="871543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Ресурсы Интернет</a:t>
            </a:r>
          </a:p>
        </p:txBody>
      </p:sp>
      <p:pic>
        <p:nvPicPr>
          <p:cNvPr id="3077" name="Picture 5" descr="30 &amp;scy;&amp;iecy;&amp;ncy;&amp;tcy;&amp;yacy;&amp;bcy;&amp;rcy;&amp;yacy; - &amp;Dcy;&amp;iecy;&amp;ncy;&amp;softcy; &amp;icy;&amp;ncy;&amp;tcy;&amp;iecy;&amp;rcy;&amp;ncy;&amp;iecy;&amp;tcy;&amp;acy; - 29 &amp;Scy;&amp;iecy;&amp;ncy;&amp;tcy;&amp;yacy;&amp;bcy;&amp;rcy;&amp;yacy; 2012 - &amp;Scy;&amp;acy;&amp;jcy;&amp;tcy; &amp;ucy;&amp;chcy;&amp;icy;&amp;tcy;&amp;iecy;&amp;lcy;&amp;yacy; &amp;gcy;&amp;iecy;&amp;ocy;&amp;gcy;&amp;rcy;&amp;acy;&amp;fcy;&amp;icy;&amp;icy; &amp;Pcy;&amp;ocy;&amp;lcy;&amp;ocy;&amp;vcy;&amp;kcy;&amp;ocy; &amp;Lcy;.&amp;Vcy;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61050" y="5421328"/>
            <a:ext cx="1440000" cy="960000"/>
          </a:xfrm>
          <a:prstGeom prst="rect">
            <a:avLst/>
          </a:prstGeom>
          <a:noFill/>
        </p:spPr>
      </p:pic>
      <p:pic>
        <p:nvPicPr>
          <p:cNvPr id="2050" name="Picture 2" descr="http://www.old.moygorod-online.ru/netcat_files/154/164/941_thumb.jpeg"/>
          <p:cNvPicPr>
            <a:picLocks noChangeAspect="1" noChangeArrowheads="1"/>
          </p:cNvPicPr>
          <p:nvPr/>
        </p:nvPicPr>
        <p:blipFill>
          <a:blip r:embed="rId5" cstate="print"/>
          <a:srcRect r="28313"/>
          <a:stretch>
            <a:fillRect/>
          </a:stretch>
        </p:blipFill>
        <p:spPr bwMode="auto">
          <a:xfrm>
            <a:off x="7272032" y="1988840"/>
            <a:ext cx="1548440" cy="144000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&amp;Scy;&amp;tcy;&amp;ocy;&amp;kcy; &amp;fcy;&amp;ocy;&amp;tcy;&amp;ocy; Pixma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6408" y="0"/>
            <a:ext cx="661595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7241" r="25000" b="3437"/>
          <a:stretch>
            <a:fillRect/>
          </a:stretch>
        </p:blipFill>
        <p:spPr bwMode="auto">
          <a:xfrm>
            <a:off x="0" y="0"/>
            <a:ext cx="92134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47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ФГОУ СПО КМТ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5aWS13</dc:creator>
  <cp:lastModifiedBy>5aWS13</cp:lastModifiedBy>
  <cp:revision>20</cp:revision>
  <dcterms:created xsi:type="dcterms:W3CDTF">2015-04-14T13:17:35Z</dcterms:created>
  <dcterms:modified xsi:type="dcterms:W3CDTF">2016-02-24T08:06:39Z</dcterms:modified>
</cp:coreProperties>
</file>