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75" r:id="rId5"/>
    <p:sldId id="258" r:id="rId6"/>
    <p:sldId id="260" r:id="rId7"/>
    <p:sldId id="261" r:id="rId8"/>
    <p:sldId id="262" r:id="rId9"/>
    <p:sldId id="263" r:id="rId10"/>
    <p:sldId id="277" r:id="rId11"/>
    <p:sldId id="276" r:id="rId12"/>
    <p:sldId id="264" r:id="rId13"/>
    <p:sldId id="266" r:id="rId14"/>
    <p:sldId id="267" r:id="rId15"/>
    <p:sldId id="268" r:id="rId16"/>
    <p:sldId id="269" r:id="rId17"/>
    <p:sldId id="270" r:id="rId18"/>
    <p:sldId id="272" r:id="rId19"/>
    <p:sldId id="279" r:id="rId20"/>
    <p:sldId id="27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Win10Pro\Desktop\&#1085;&#1086;&#1076;\&#1044;&#1077;&#1090;&#1089;&#1082;&#1080;&#1077;%20&#1087;&#1077;&#1089;&#1085;&#1080;%20&#8212;%20&#1056;&#1072;&#1076;&#1091;&#1075;&#1072;%20&#1078;&#1077;&#1083;&#1072;&#1085;&#1080;&#1081;%20(www.mixmuz.ru).mp3" TargetMode="Externa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Win10Pro\Desktop\&#1085;&#1086;&#1076;\videoplayback.mp4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Win10Pro\Desktop\&#1085;&#1086;&#1076;\&#1040;&#1083;&#1080;&#1089;&#1072;%20&#1074;%20&#1089;&#1090;&#1072;&#1085;&#1077;%20&#1095;&#1091;&#1076;&#1077;&#1089;%20&#8212;%20&#1076;&#1083;&#1103;%20&#1088;&#1080;&#1089;&#1086;&#1074;&#1072;&#1085;&#1080;&#1103;%20(www.mixmuz.ru).mp3" TargetMode="Externa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79512" y="548680"/>
            <a:ext cx="8640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В гостях у Волшебницы Кисточки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0"/>
            <a:ext cx="8496944" cy="6597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Детские песни — Радуга желаний (www.mixmuz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27984" y="5517232"/>
            <a:ext cx="792088" cy="7920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189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8241279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776" y="332656"/>
            <a:ext cx="37978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«Повторяй за мной»</a:t>
            </a:r>
            <a:endParaRPr lang="ru-RU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5" name="videoplayback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836712"/>
            <a:ext cx="9144000" cy="6021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dde2fe21ecb74a5e899952ddd3a1ba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0"/>
            <a:ext cx="4283968" cy="3645024"/>
          </a:xfrm>
          <a:prstGeom prst="rect">
            <a:avLst/>
          </a:prstGeom>
        </p:spPr>
      </p:pic>
      <p:pic>
        <p:nvPicPr>
          <p:cNvPr id="3" name="Рисунок 2" descr="27a277061aa845c618690a30a9fcffe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788024" cy="3717032"/>
          </a:xfrm>
          <a:prstGeom prst="rect">
            <a:avLst/>
          </a:prstGeom>
        </p:spPr>
      </p:pic>
      <p:pic>
        <p:nvPicPr>
          <p:cNvPr id="4" name="Рисунок 3" descr="img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95736" y="3717032"/>
            <a:ext cx="4427984" cy="31409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ae9c3045551f70c3b799cb7c5127de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860032" cy="6858000"/>
          </a:xfrm>
          <a:prstGeom prst="rect">
            <a:avLst/>
          </a:prstGeom>
        </p:spPr>
      </p:pic>
      <p:pic>
        <p:nvPicPr>
          <p:cNvPr id="4" name="Рисунок 3" descr="35a200e96d63fe341242033520422ac3--indian-face-paints-native-american-face-pain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1"/>
            <a:ext cx="4283968" cy="3429000"/>
          </a:xfrm>
          <a:prstGeom prst="rect">
            <a:avLst/>
          </a:prstGeom>
        </p:spPr>
      </p:pic>
      <p:pic>
        <p:nvPicPr>
          <p:cNvPr id="5" name="Рисунок 4" descr="s1200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0032" y="3429000"/>
            <a:ext cx="4355604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1fa84130c0689f021798e8e19fb1fb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572000" cy="3441700"/>
          </a:xfrm>
          <a:prstGeom prst="rect">
            <a:avLst/>
          </a:prstGeom>
        </p:spPr>
      </p:pic>
      <p:pic>
        <p:nvPicPr>
          <p:cNvPr id="3" name="Рисунок 2" descr="b3d02dd3480f8d0c68e0286685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0"/>
            <a:ext cx="4499992" cy="3429000"/>
          </a:xfrm>
          <a:prstGeom prst="rect">
            <a:avLst/>
          </a:prstGeom>
        </p:spPr>
      </p:pic>
      <p:pic>
        <p:nvPicPr>
          <p:cNvPr id="4" name="Рисунок 3" descr="awa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3429000"/>
            <a:ext cx="4427984" cy="3429000"/>
          </a:xfrm>
          <a:prstGeom prst="rect">
            <a:avLst/>
          </a:prstGeom>
        </p:spPr>
      </p:pic>
      <p:pic>
        <p:nvPicPr>
          <p:cNvPr id="5" name="Рисунок 4" descr="ad59c0c4f73e750edf01048515da502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429000"/>
            <a:ext cx="4788024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27784" y="836712"/>
            <a:ext cx="3960440" cy="4536504"/>
          </a:xfrm>
          <a:prstGeom prst="rect">
            <a:avLst/>
          </a:prstGeom>
        </p:spPr>
      </p:pic>
      <p:pic>
        <p:nvPicPr>
          <p:cNvPr id="3" name="Алиса в стане чудес — для рисования (www.mixmuz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452320" y="5445224"/>
            <a:ext cx="1080120" cy="1080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6930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b45ed40cee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0152" y="0"/>
            <a:ext cx="3203847" cy="3717032"/>
          </a:xfrm>
          <a:prstGeom prst="rect">
            <a:avLst/>
          </a:prstGeom>
        </p:spPr>
      </p:pic>
      <p:pic>
        <p:nvPicPr>
          <p:cNvPr id="3" name="Рисунок 2" descr="68_regular_sfgallery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203848" cy="3429000"/>
          </a:xfrm>
          <a:prstGeom prst="rect">
            <a:avLst/>
          </a:prstGeom>
        </p:spPr>
      </p:pic>
      <p:pic>
        <p:nvPicPr>
          <p:cNvPr id="4" name="Рисунок 3" descr="a9a14ebc32b45c3c3e0e566e1ff2df65-ppage10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3848" y="2060848"/>
            <a:ext cx="2684016" cy="3240360"/>
          </a:xfrm>
          <a:prstGeom prst="rect">
            <a:avLst/>
          </a:prstGeom>
        </p:spPr>
      </p:pic>
      <p:pic>
        <p:nvPicPr>
          <p:cNvPr id="5" name="Рисунок 4" descr="c1ef380b1456becf996340859cace7bf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429000"/>
            <a:ext cx="3203848" cy="3429000"/>
          </a:xfrm>
          <a:prstGeom prst="rect">
            <a:avLst/>
          </a:prstGeom>
        </p:spPr>
      </p:pic>
      <p:pic>
        <p:nvPicPr>
          <p:cNvPr id="6" name="Рисунок 5" descr="0b24974187780fafb5629343aa7441e9--face-art-butterfly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912400" y="3717032"/>
            <a:ext cx="3231600" cy="31409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2b92882760fb5175d1a141ae7d7cbe7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ектор-палитры-s-щетки-художника-143038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0"/>
            <a:ext cx="7200800" cy="63367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1424604-9777d4645d5bea7a —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418938"/>
            <a:ext cx="2843808" cy="34390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1424604-9777d4645d5bea7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2160" y="3420019"/>
            <a:ext cx="2950263" cy="34379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ектор-палитры-s-щетки-художника-143038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059832" y="476672"/>
            <a:ext cx="35830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</a:rPr>
              <a:t>СПАСИБО</a:t>
            </a:r>
            <a:endParaRPr lang="ru-RU" sz="5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0191006-0001.jpeg.[t=1254866990,m=5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21298"/>
            <a:ext cx="9172575" cy="68367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201-04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11961" y="3140968"/>
            <a:ext cx="45365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Здравствуйте, ребята! Я Волшебница Кисточка. У меня случилась беда. Злая волшебница забрала  мои волшебные краски.  Ребята, пожалуйста, помогите мне! Верните цветные краски в город.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alette-with-paint-brush-png-image-5a1c60d5344401.02262420151180923721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x10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435b535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355976" cy="3140968"/>
          </a:xfrm>
          <a:prstGeom prst="rect">
            <a:avLst/>
          </a:prstGeom>
        </p:spPr>
      </p:pic>
      <p:pic>
        <p:nvPicPr>
          <p:cNvPr id="3" name="Рисунок 2" descr="cave-ma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0"/>
            <a:ext cx="4139952" cy="3212976"/>
          </a:xfrm>
          <a:prstGeom prst="rect">
            <a:avLst/>
          </a:prstGeom>
        </p:spPr>
      </p:pic>
      <p:pic>
        <p:nvPicPr>
          <p:cNvPr id="4" name="Рисунок 3" descr="j186577_136833897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15816" y="3212976"/>
            <a:ext cx="3672408" cy="3240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-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36712"/>
            <a:ext cx="3347864" cy="2510898"/>
          </a:xfrm>
          <a:prstGeom prst="rect">
            <a:avLst/>
          </a:prstGeom>
        </p:spPr>
      </p:pic>
      <p:pic>
        <p:nvPicPr>
          <p:cNvPr id="3" name="Рисунок 2" descr="5cb7247dbd36c023a2572f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0192" y="4221088"/>
            <a:ext cx="2843808" cy="2636912"/>
          </a:xfrm>
          <a:prstGeom prst="rect">
            <a:avLst/>
          </a:prstGeom>
        </p:spPr>
      </p:pic>
      <p:pic>
        <p:nvPicPr>
          <p:cNvPr id="4" name="Рисунок 3" descr="1480018093_3.-takoy-kusok-glinyi-ya-nashla-za-gorodom-na-beregu-vodoyom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221088"/>
            <a:ext cx="3347864" cy="2636912"/>
          </a:xfrm>
          <a:prstGeom prst="rect">
            <a:avLst/>
          </a:prstGeom>
        </p:spPr>
      </p:pic>
      <p:pic>
        <p:nvPicPr>
          <p:cNvPr id="5" name="Рисунок 4" descr="f7177163c833dff4b38fc8d2872f1ec6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91880" y="1052736"/>
            <a:ext cx="2880320" cy="2232248"/>
          </a:xfrm>
          <a:prstGeom prst="rect">
            <a:avLst/>
          </a:prstGeom>
        </p:spPr>
      </p:pic>
      <p:pic>
        <p:nvPicPr>
          <p:cNvPr id="6" name="Рисунок 5" descr="Top-Quality-Madan-4-Lapis-Lazuli-Rough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44209" y="1052736"/>
            <a:ext cx="2699792" cy="2232248"/>
          </a:xfrm>
          <a:prstGeom prst="rect">
            <a:avLst/>
          </a:prstGeom>
        </p:spPr>
      </p:pic>
      <p:pic>
        <p:nvPicPr>
          <p:cNvPr id="7" name="Рисунок 6" descr="Lehm-Ton-Heilerde-Jupiter-1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347864" y="4221088"/>
            <a:ext cx="2952328" cy="263691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9552" y="548680"/>
            <a:ext cx="79239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       УГОЛЬ                           МАЛАХИТ                     ЛАЗУРИТ</a:t>
            </a:r>
            <a:endParaRPr lang="ru-RU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23528" y="3717032"/>
            <a:ext cx="79271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          ГЛИНА                              ПЕСОК                           МЕЛ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805310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3429000"/>
            <a:ext cx="4392488" cy="3429000"/>
          </a:xfrm>
          <a:prstGeom prst="rect">
            <a:avLst/>
          </a:prstGeom>
        </p:spPr>
      </p:pic>
      <p:pic>
        <p:nvPicPr>
          <p:cNvPr id="5" name="Рисунок 4" descr="5347310_Akvarel_Radug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052736"/>
            <a:ext cx="4139952" cy="2880320"/>
          </a:xfrm>
          <a:prstGeom prst="rect">
            <a:avLst/>
          </a:prstGeom>
        </p:spPr>
      </p:pic>
      <p:pic>
        <p:nvPicPr>
          <p:cNvPr id="6" name="Рисунок 5" descr="guash_khudozhestvennaya_luchshee_detyam_8_tsv_20_ml_kartonnaya_korobka_akva_kolor_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8064" y="922412"/>
            <a:ext cx="3995936" cy="27226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17641" y="548680"/>
            <a:ext cx="5137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                            </a:t>
            </a: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ВИДЫ  КРАСОК</a:t>
            </a:r>
            <a:endParaRPr lang="ru-RU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235</TotalTime>
  <Words>37</Words>
  <Application>Microsoft Office PowerPoint</Application>
  <PresentationFormat>Экран (4:3)</PresentationFormat>
  <Paragraphs>7</Paragraphs>
  <Slides>20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 Дубянская</dc:creator>
  <cp:lastModifiedBy>Пользователь Windows</cp:lastModifiedBy>
  <cp:revision>29</cp:revision>
  <dcterms:created xsi:type="dcterms:W3CDTF">2019-10-01T17:08:19Z</dcterms:created>
  <dcterms:modified xsi:type="dcterms:W3CDTF">2019-10-07T12:48:06Z</dcterms:modified>
</cp:coreProperties>
</file>