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62" r:id="rId8"/>
    <p:sldId id="264" r:id="rId9"/>
    <p:sldId id="267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14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2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2" name="AutoShape 34" descr="https://img-fotki.yandex.ru/get/38180/200418627.13a/0_164d8b_d129198_orig.png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10298113" cy="167481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24" name="AutoShape 36" descr="https://img-fotki.yandex.ru/get/38180/200418627.13a/0_164d8b_d129198_orig.png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10298113" cy="167481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0"/>
            <a:ext cx="3000396" cy="462952"/>
          </a:xfrm>
          <a:prstGeom prst="rect">
            <a:avLst/>
          </a:prstGeom>
        </p:spPr>
      </p:pic>
      <p:pic>
        <p:nvPicPr>
          <p:cNvPr id="7" name="Рисунок 6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0"/>
            <a:ext cx="3000396" cy="462952"/>
          </a:xfrm>
          <a:prstGeom prst="rect">
            <a:avLst/>
          </a:prstGeom>
        </p:spPr>
      </p:pic>
      <p:pic>
        <p:nvPicPr>
          <p:cNvPr id="8" name="Рисунок 7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0"/>
            <a:ext cx="3000396" cy="462952"/>
          </a:xfrm>
          <a:prstGeom prst="rect">
            <a:avLst/>
          </a:prstGeom>
        </p:spPr>
      </p:pic>
      <p:pic>
        <p:nvPicPr>
          <p:cNvPr id="9" name="Рисунок 8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42168" y="1241357"/>
            <a:ext cx="2428892" cy="374770"/>
          </a:xfrm>
          <a:prstGeom prst="rect">
            <a:avLst/>
          </a:prstGeom>
        </p:spPr>
      </p:pic>
      <p:pic>
        <p:nvPicPr>
          <p:cNvPr id="10" name="Рисунок 9" descr="0_c52e1_79e3c7a7_XXL.png"/>
          <p:cNvPicPr>
            <a:picLocks noChangeAspect="1"/>
          </p:cNvPicPr>
          <p:nvPr userDrawn="1"/>
        </p:nvPicPr>
        <p:blipFill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83399" y="3568605"/>
            <a:ext cx="2357453" cy="363748"/>
          </a:xfrm>
          <a:prstGeom prst="rect">
            <a:avLst/>
          </a:prstGeom>
        </p:spPr>
      </p:pic>
      <p:pic>
        <p:nvPicPr>
          <p:cNvPr id="11" name="Рисунок 10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4680548"/>
            <a:ext cx="3000396" cy="462952"/>
          </a:xfrm>
          <a:prstGeom prst="rect">
            <a:avLst/>
          </a:prstGeom>
        </p:spPr>
      </p:pic>
      <p:pic>
        <p:nvPicPr>
          <p:cNvPr id="12" name="Рисунок 11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143240" y="4680548"/>
            <a:ext cx="3000396" cy="462952"/>
          </a:xfrm>
          <a:prstGeom prst="rect">
            <a:avLst/>
          </a:prstGeom>
        </p:spPr>
      </p:pic>
      <p:pic>
        <p:nvPicPr>
          <p:cNvPr id="13" name="Рисунок 12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4680548"/>
            <a:ext cx="3000396" cy="462952"/>
          </a:xfrm>
          <a:prstGeom prst="rect">
            <a:avLst/>
          </a:prstGeom>
        </p:spPr>
      </p:pic>
      <p:pic>
        <p:nvPicPr>
          <p:cNvPr id="12318" name="Picture 30" descr="http://img-fotki.yandex.ru/get/4103/inmira.e0/0_4498f_f4c19f58_XL.jp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 rot="16200000" flipV="1">
            <a:off x="2482221" y="3089893"/>
            <a:ext cx="1408791" cy="2515645"/>
          </a:xfrm>
          <a:prstGeom prst="rect">
            <a:avLst/>
          </a:prstGeom>
          <a:noFill/>
        </p:spPr>
      </p:pic>
      <p:pic>
        <p:nvPicPr>
          <p:cNvPr id="14" name="Рисунок 13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1241357"/>
            <a:ext cx="2428892" cy="374770"/>
          </a:xfrm>
          <a:prstGeom prst="rect">
            <a:avLst/>
          </a:prstGeom>
        </p:spPr>
      </p:pic>
      <p:pic>
        <p:nvPicPr>
          <p:cNvPr id="15" name="Рисунок 14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3598811"/>
            <a:ext cx="2428892" cy="374770"/>
          </a:xfrm>
          <a:prstGeom prst="rect">
            <a:avLst/>
          </a:prstGeom>
        </p:spPr>
      </p:pic>
      <p:pic>
        <p:nvPicPr>
          <p:cNvPr id="12290" name="Picture 2" descr="http://2.bp.blogspot.com/-zb6c6ppBpPw/UaeIp46RX_I/AAAAAAAAGeQ/kaRARshxunU/s1600/e4eb5791d7f4.png"/>
          <p:cNvPicPr>
            <a:picLocks noChangeAspect="1" noChangeArrowheads="1"/>
          </p:cNvPicPr>
          <p:nvPr userDrawn="1"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214282" y="1785932"/>
            <a:ext cx="2357454" cy="321662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0"/>
            <a:ext cx="3000396" cy="462952"/>
          </a:xfrm>
          <a:prstGeom prst="rect">
            <a:avLst/>
          </a:prstGeom>
        </p:spPr>
      </p:pic>
      <p:pic>
        <p:nvPicPr>
          <p:cNvPr id="3" name="Рисунок 2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0"/>
            <a:ext cx="3000396" cy="462952"/>
          </a:xfrm>
          <a:prstGeom prst="rect">
            <a:avLst/>
          </a:prstGeom>
        </p:spPr>
      </p:pic>
      <p:pic>
        <p:nvPicPr>
          <p:cNvPr id="4" name="Рисунок 3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0"/>
            <a:ext cx="3000396" cy="462952"/>
          </a:xfrm>
          <a:prstGeom prst="rect">
            <a:avLst/>
          </a:prstGeom>
        </p:spPr>
      </p:pic>
      <p:pic>
        <p:nvPicPr>
          <p:cNvPr id="5" name="Рисунок 4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42168" y="1241357"/>
            <a:ext cx="2428892" cy="374770"/>
          </a:xfrm>
          <a:prstGeom prst="rect">
            <a:avLst/>
          </a:prstGeom>
        </p:spPr>
      </p:pic>
      <p:pic>
        <p:nvPicPr>
          <p:cNvPr id="6" name="Рисунок 5" descr="0_c52e1_79e3c7a7_XXL.png"/>
          <p:cNvPicPr>
            <a:picLocks noChangeAspect="1"/>
          </p:cNvPicPr>
          <p:nvPr userDrawn="1"/>
        </p:nvPicPr>
        <p:blipFill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83399" y="3568605"/>
            <a:ext cx="2357453" cy="363748"/>
          </a:xfrm>
          <a:prstGeom prst="rect">
            <a:avLst/>
          </a:prstGeom>
        </p:spPr>
      </p:pic>
      <p:pic>
        <p:nvPicPr>
          <p:cNvPr id="7" name="Рисунок 6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4680548"/>
            <a:ext cx="3000396" cy="462952"/>
          </a:xfrm>
          <a:prstGeom prst="rect">
            <a:avLst/>
          </a:prstGeom>
        </p:spPr>
      </p:pic>
      <p:pic>
        <p:nvPicPr>
          <p:cNvPr id="8" name="Рисунок 7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4680548"/>
            <a:ext cx="3000396" cy="462952"/>
          </a:xfrm>
          <a:prstGeom prst="rect">
            <a:avLst/>
          </a:prstGeom>
        </p:spPr>
      </p:pic>
      <p:pic>
        <p:nvPicPr>
          <p:cNvPr id="9" name="Рисунок 8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4680548"/>
            <a:ext cx="3000396" cy="462952"/>
          </a:xfrm>
          <a:prstGeom prst="rect">
            <a:avLst/>
          </a:prstGeom>
        </p:spPr>
      </p:pic>
      <p:pic>
        <p:nvPicPr>
          <p:cNvPr id="10" name="Рисунок 9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1241357"/>
            <a:ext cx="2428892" cy="374770"/>
          </a:xfrm>
          <a:prstGeom prst="rect">
            <a:avLst/>
          </a:prstGeom>
        </p:spPr>
      </p:pic>
      <p:pic>
        <p:nvPicPr>
          <p:cNvPr id="11" name="Рисунок 10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3598811"/>
            <a:ext cx="2428892" cy="374770"/>
          </a:xfrm>
          <a:prstGeom prst="rect">
            <a:avLst/>
          </a:prstGeom>
        </p:spPr>
      </p:pic>
      <p:pic>
        <p:nvPicPr>
          <p:cNvPr id="12" name="Picture 2" descr="http://2.bp.blogspot.com/-zb6c6ppBpPw/UaeIp46RX_I/AAAAAAAAGeQ/kaRARshxunU/s1600/e4eb5791d7f4.pn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 flipH="1">
            <a:off x="7429520" y="3000378"/>
            <a:ext cx="1500198" cy="2046941"/>
          </a:xfrm>
          <a:prstGeom prst="rect">
            <a:avLst/>
          </a:prstGeom>
          <a:noFill/>
        </p:spPr>
      </p:pic>
      <p:pic>
        <p:nvPicPr>
          <p:cNvPr id="13" name="Picture 30" descr="http://img-fotki.yandex.ru/get/4103/inmira.e0/0_4498f_f4c19f58_XL.jpg"/>
          <p:cNvPicPr>
            <a:picLocks noChangeAspect="1" noChangeArrowheads="1"/>
          </p:cNvPicPr>
          <p:nvPr userDrawn="1"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 rot="16200000">
            <a:off x="6472555" y="3814468"/>
            <a:ext cx="837287" cy="149512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0"/>
            <a:ext cx="3000396" cy="462952"/>
          </a:xfrm>
          <a:prstGeom prst="rect">
            <a:avLst/>
          </a:prstGeom>
        </p:spPr>
      </p:pic>
      <p:pic>
        <p:nvPicPr>
          <p:cNvPr id="8" name="Рисунок 7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0"/>
            <a:ext cx="3000396" cy="462952"/>
          </a:xfrm>
          <a:prstGeom prst="rect">
            <a:avLst/>
          </a:prstGeom>
        </p:spPr>
      </p:pic>
      <p:pic>
        <p:nvPicPr>
          <p:cNvPr id="9" name="Рисунок 8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0"/>
            <a:ext cx="3000396" cy="462952"/>
          </a:xfrm>
          <a:prstGeom prst="rect">
            <a:avLst/>
          </a:prstGeom>
        </p:spPr>
      </p:pic>
      <p:pic>
        <p:nvPicPr>
          <p:cNvPr id="10" name="Рисунок 9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42168" y="1241357"/>
            <a:ext cx="2428892" cy="374770"/>
          </a:xfrm>
          <a:prstGeom prst="rect">
            <a:avLst/>
          </a:prstGeom>
        </p:spPr>
      </p:pic>
      <p:pic>
        <p:nvPicPr>
          <p:cNvPr id="11" name="Рисунок 10" descr="0_c52e1_79e3c7a7_XXL.png"/>
          <p:cNvPicPr>
            <a:picLocks noChangeAspect="1"/>
          </p:cNvPicPr>
          <p:nvPr userDrawn="1"/>
        </p:nvPicPr>
        <p:blipFill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83399" y="3568605"/>
            <a:ext cx="2357453" cy="363748"/>
          </a:xfrm>
          <a:prstGeom prst="rect">
            <a:avLst/>
          </a:prstGeom>
        </p:spPr>
      </p:pic>
      <p:pic>
        <p:nvPicPr>
          <p:cNvPr id="12" name="Рисунок 11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4680548"/>
            <a:ext cx="3000396" cy="462952"/>
          </a:xfrm>
          <a:prstGeom prst="rect">
            <a:avLst/>
          </a:prstGeom>
        </p:spPr>
      </p:pic>
      <p:pic>
        <p:nvPicPr>
          <p:cNvPr id="13" name="Рисунок 12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4680548"/>
            <a:ext cx="3000396" cy="462952"/>
          </a:xfrm>
          <a:prstGeom prst="rect">
            <a:avLst/>
          </a:prstGeom>
        </p:spPr>
      </p:pic>
      <p:pic>
        <p:nvPicPr>
          <p:cNvPr id="14" name="Рисунок 13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4680548"/>
            <a:ext cx="3000396" cy="462952"/>
          </a:xfrm>
          <a:prstGeom prst="rect">
            <a:avLst/>
          </a:prstGeom>
        </p:spPr>
      </p:pic>
      <p:pic>
        <p:nvPicPr>
          <p:cNvPr id="15" name="Рисунок 14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1241357"/>
            <a:ext cx="2428892" cy="374770"/>
          </a:xfrm>
          <a:prstGeom prst="rect">
            <a:avLst/>
          </a:prstGeom>
        </p:spPr>
      </p:pic>
      <p:pic>
        <p:nvPicPr>
          <p:cNvPr id="16" name="Рисунок 15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3598811"/>
            <a:ext cx="2428892" cy="374770"/>
          </a:xfrm>
          <a:prstGeom prst="rect">
            <a:avLst/>
          </a:prstGeom>
        </p:spPr>
      </p:pic>
      <p:pic>
        <p:nvPicPr>
          <p:cNvPr id="17" name="Picture 30" descr="http://img-fotki.yandex.ru/get/4103/inmira.e0/0_4498f_f4c19f58_XL.jp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 rot="16200000" flipV="1">
            <a:off x="7552383" y="3520458"/>
            <a:ext cx="1040159" cy="1857388"/>
          </a:xfrm>
          <a:prstGeom prst="rect">
            <a:avLst/>
          </a:prstGeom>
          <a:noFill/>
        </p:spPr>
      </p:pic>
      <p:pic>
        <p:nvPicPr>
          <p:cNvPr id="18" name="Picture 30" descr="http://img-fotki.yandex.ru/get/4103/inmira.e0/0_4498f_f4c19f58_XL.jp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 rot="16200000">
            <a:off x="480022" y="3520457"/>
            <a:ext cx="1040159" cy="18573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0"/>
            <a:ext cx="3000396" cy="462952"/>
          </a:xfrm>
          <a:prstGeom prst="rect">
            <a:avLst/>
          </a:prstGeom>
        </p:spPr>
      </p:pic>
      <p:pic>
        <p:nvPicPr>
          <p:cNvPr id="9" name="Рисунок 8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0"/>
            <a:ext cx="3000396" cy="462952"/>
          </a:xfrm>
          <a:prstGeom prst="rect">
            <a:avLst/>
          </a:prstGeom>
        </p:spPr>
      </p:pic>
      <p:pic>
        <p:nvPicPr>
          <p:cNvPr id="10" name="Рисунок 9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0"/>
            <a:ext cx="3000396" cy="462952"/>
          </a:xfrm>
          <a:prstGeom prst="rect">
            <a:avLst/>
          </a:prstGeom>
        </p:spPr>
      </p:pic>
      <p:pic>
        <p:nvPicPr>
          <p:cNvPr id="11" name="Рисунок 10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42168" y="1241357"/>
            <a:ext cx="2428892" cy="374770"/>
          </a:xfrm>
          <a:prstGeom prst="rect">
            <a:avLst/>
          </a:prstGeom>
        </p:spPr>
      </p:pic>
      <p:pic>
        <p:nvPicPr>
          <p:cNvPr id="12" name="Рисунок 11" descr="0_c52e1_79e3c7a7_XXL.png"/>
          <p:cNvPicPr>
            <a:picLocks noChangeAspect="1"/>
          </p:cNvPicPr>
          <p:nvPr userDrawn="1"/>
        </p:nvPicPr>
        <p:blipFill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83399" y="3568605"/>
            <a:ext cx="2357453" cy="363748"/>
          </a:xfrm>
          <a:prstGeom prst="rect">
            <a:avLst/>
          </a:prstGeom>
        </p:spPr>
      </p:pic>
      <p:pic>
        <p:nvPicPr>
          <p:cNvPr id="13" name="Рисунок 12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4680548"/>
            <a:ext cx="3000396" cy="462952"/>
          </a:xfrm>
          <a:prstGeom prst="rect">
            <a:avLst/>
          </a:prstGeom>
        </p:spPr>
      </p:pic>
      <p:pic>
        <p:nvPicPr>
          <p:cNvPr id="14" name="Рисунок 13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4680548"/>
            <a:ext cx="3000396" cy="462952"/>
          </a:xfrm>
          <a:prstGeom prst="rect">
            <a:avLst/>
          </a:prstGeom>
        </p:spPr>
      </p:pic>
      <p:pic>
        <p:nvPicPr>
          <p:cNvPr id="15" name="Рисунок 14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4680548"/>
            <a:ext cx="3000396" cy="462952"/>
          </a:xfrm>
          <a:prstGeom prst="rect">
            <a:avLst/>
          </a:prstGeom>
        </p:spPr>
      </p:pic>
      <p:pic>
        <p:nvPicPr>
          <p:cNvPr id="16" name="Рисунок 15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1241357"/>
            <a:ext cx="2428892" cy="374770"/>
          </a:xfrm>
          <a:prstGeom prst="rect">
            <a:avLst/>
          </a:prstGeom>
        </p:spPr>
      </p:pic>
      <p:pic>
        <p:nvPicPr>
          <p:cNvPr id="17" name="Рисунок 16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3598811"/>
            <a:ext cx="2428892" cy="374770"/>
          </a:xfrm>
          <a:prstGeom prst="rect">
            <a:avLst/>
          </a:prstGeom>
        </p:spPr>
      </p:pic>
      <p:pic>
        <p:nvPicPr>
          <p:cNvPr id="19" name="Picture 2" descr="http://2.bp.blogspot.com/-zb6c6ppBpPw/UaeIp46RX_I/AAAAAAAAGeQ/kaRARshxunU/s1600/e4eb5791d7f4.png"/>
          <p:cNvPicPr>
            <a:picLocks noChangeAspect="1" noChangeArrowheads="1"/>
          </p:cNvPicPr>
          <p:nvPr userDrawn="1"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142844" y="2857502"/>
            <a:ext cx="1447841" cy="1975503"/>
          </a:xfrm>
          <a:prstGeom prst="rect">
            <a:avLst/>
          </a:prstGeom>
          <a:noFill/>
        </p:spPr>
      </p:pic>
      <p:pic>
        <p:nvPicPr>
          <p:cNvPr id="18" name="Picture 30" descr="http://img-fotki.yandex.ru/get/4103/inmira.e0/0_4498f_f4c19f58_XL.jpg"/>
          <p:cNvPicPr>
            <a:picLocks noChangeAspect="1" noChangeArrowheads="1"/>
          </p:cNvPicPr>
          <p:nvPr userDrawn="1"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 rot="11540774" flipH="1" flipV="1">
            <a:off x="1500166" y="3714758"/>
            <a:ext cx="720110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0"/>
            <a:ext cx="3000396" cy="462952"/>
          </a:xfrm>
          <a:prstGeom prst="rect">
            <a:avLst/>
          </a:prstGeom>
        </p:spPr>
      </p:pic>
      <p:pic>
        <p:nvPicPr>
          <p:cNvPr id="11" name="Рисунок 10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0"/>
            <a:ext cx="3000396" cy="462952"/>
          </a:xfrm>
          <a:prstGeom prst="rect">
            <a:avLst/>
          </a:prstGeom>
        </p:spPr>
      </p:pic>
      <p:pic>
        <p:nvPicPr>
          <p:cNvPr id="12" name="Рисунок 11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0"/>
            <a:ext cx="3000396" cy="462952"/>
          </a:xfrm>
          <a:prstGeom prst="rect">
            <a:avLst/>
          </a:prstGeom>
        </p:spPr>
      </p:pic>
      <p:pic>
        <p:nvPicPr>
          <p:cNvPr id="13" name="Рисунок 12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42168" y="1241357"/>
            <a:ext cx="2428892" cy="374770"/>
          </a:xfrm>
          <a:prstGeom prst="rect">
            <a:avLst/>
          </a:prstGeom>
        </p:spPr>
      </p:pic>
      <p:pic>
        <p:nvPicPr>
          <p:cNvPr id="14" name="Рисунок 13" descr="0_c52e1_79e3c7a7_XXL.png"/>
          <p:cNvPicPr>
            <a:picLocks noChangeAspect="1"/>
          </p:cNvPicPr>
          <p:nvPr userDrawn="1"/>
        </p:nvPicPr>
        <p:blipFill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7783399" y="3568605"/>
            <a:ext cx="2357453" cy="363748"/>
          </a:xfrm>
          <a:prstGeom prst="rect">
            <a:avLst/>
          </a:prstGeom>
        </p:spPr>
      </p:pic>
      <p:pic>
        <p:nvPicPr>
          <p:cNvPr id="15" name="Рисунок 14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6000760" y="4680548"/>
            <a:ext cx="3000396" cy="462952"/>
          </a:xfrm>
          <a:prstGeom prst="rect">
            <a:avLst/>
          </a:prstGeom>
        </p:spPr>
      </p:pic>
      <p:pic>
        <p:nvPicPr>
          <p:cNvPr id="16" name="Рисунок 15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3071802" y="4680548"/>
            <a:ext cx="3000396" cy="462952"/>
          </a:xfrm>
          <a:prstGeom prst="rect">
            <a:avLst/>
          </a:prstGeom>
        </p:spPr>
      </p:pic>
      <p:pic>
        <p:nvPicPr>
          <p:cNvPr id="17" name="Рисунок 16" descr="0_c52e1_79e3c7a7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>
            <a:off x="142844" y="4680548"/>
            <a:ext cx="3000396" cy="462952"/>
          </a:xfrm>
          <a:prstGeom prst="rect">
            <a:avLst/>
          </a:prstGeom>
        </p:spPr>
      </p:pic>
      <p:pic>
        <p:nvPicPr>
          <p:cNvPr id="18" name="Рисунок 17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1241357"/>
            <a:ext cx="2428892" cy="374770"/>
          </a:xfrm>
          <a:prstGeom prst="rect">
            <a:avLst/>
          </a:prstGeom>
        </p:spPr>
      </p:pic>
      <p:pic>
        <p:nvPicPr>
          <p:cNvPr id="19" name="Рисунок 18" descr="0_c52e1_79e3c7a7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lum bright="-10000" contrast="40000"/>
          </a:blip>
          <a:stretch>
            <a:fillRect/>
          </a:stretch>
        </p:blipFill>
        <p:spPr>
          <a:xfrm rot="5400000">
            <a:off x="-1027061" y="3598811"/>
            <a:ext cx="2428892" cy="3747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929666D-EB24-4DC4-809B-7E0535E36338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7B225A1-74A0-4E2E-9F38-3374BC136D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 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648440"/>
            <a:ext cx="777686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Проблемный вопрос: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какой целью человек изучает произведения прошлого?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83518"/>
            <a:ext cx="71287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ДОМАШНЕЕ ЗАДАНИЕ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800" dirty="0" smtClean="0">
              <a:latin typeface="Book Antiqua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1)  Подготовить презентацию по темам</a:t>
            </a:r>
            <a:endParaRPr lang="ru-RU" sz="2400" b="1" dirty="0" smtClean="0">
              <a:latin typeface="Book Antiqu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«Стиль в архитектуре»</a:t>
            </a:r>
            <a:endParaRPr lang="ru-RU" sz="2400" dirty="0" smtClean="0">
              <a:latin typeface="Book Antiqu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«Стиль в моде»</a:t>
            </a:r>
            <a:endParaRPr lang="ru-RU" sz="2400" dirty="0" smtClean="0">
              <a:latin typeface="Book Antiqu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«Стиль в парикмахерском искусстве»</a:t>
            </a:r>
            <a:endParaRPr lang="ru-RU" sz="2400" dirty="0" smtClean="0">
              <a:latin typeface="Book Antiqua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 smtClean="0">
              <a:solidFill>
                <a:srgbClr val="000000"/>
              </a:solidFill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2) Как вы понимаете выражение </a:t>
            </a:r>
            <a:endParaRPr lang="ru-RU" sz="2400" dirty="0" smtClean="0">
              <a:latin typeface="Book Antiqu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«стиль – это эпоха» и 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«стиль – это человек»?</a:t>
            </a:r>
            <a:endParaRPr lang="ru-RU" sz="2400" dirty="0" smtClean="0">
              <a:latin typeface="Book Antiqu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(письменно дать ответы в тетрадях) </a:t>
            </a:r>
            <a:endParaRPr lang="ru-RU" sz="2400" dirty="0" smtClean="0">
              <a:latin typeface="Book Antiqua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411510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dirty="0" smtClean="0">
                <a:ln w="11430"/>
                <a:solidFill>
                  <a:srgbClr val="C214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Художественны образ –</a:t>
            </a:r>
          </a:p>
          <a:p>
            <a:pPr algn="ctr"/>
            <a:r>
              <a:rPr lang="ru-RU" sz="6000" b="1" i="1" dirty="0" smtClean="0">
                <a:ln w="11430"/>
                <a:solidFill>
                  <a:srgbClr val="C214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стиль –</a:t>
            </a:r>
          </a:p>
          <a:p>
            <a:pPr algn="ctr"/>
            <a:r>
              <a:rPr lang="ru-RU" sz="6000" b="1" i="1" dirty="0" smtClean="0">
                <a:ln w="11430"/>
                <a:solidFill>
                  <a:srgbClr val="C214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язык</a:t>
            </a:r>
            <a:endParaRPr lang="ru-RU" sz="6000" b="1" i="1" dirty="0">
              <a:ln w="11430"/>
              <a:solidFill>
                <a:srgbClr val="C2144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99592" y="1419622"/>
            <a:ext cx="74168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ЗАДАНИЕ: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составить словарь темы (стр.10-13)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059582"/>
            <a:ext cx="3816424" cy="115212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ФАЮМСКИЕ ПОРТРЕТЫ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5" name="Рисунок 4" descr="A4DDBB62-767E-4643-9CF7-EBAD18D6A655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0"/>
            <a:ext cx="3558371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251519" y="267494"/>
            <a:ext cx="595266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5543600" y="0"/>
            <a:ext cx="3600400" cy="172819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О. РОДЕН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«ГРАЖДАНЕ  КАЛЕ»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494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1115616" y="4299942"/>
            <a:ext cx="6984776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Ф. МАЛЯВИН. ВИХРЬ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tretch>
            <a:fillRect/>
          </a:stretch>
        </p:blipFill>
        <p:spPr bwMode="auto">
          <a:xfrm>
            <a:off x="3923928" y="0"/>
            <a:ext cx="522007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1203598"/>
            <a:ext cx="3816424" cy="115212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Д. ВЕЛАСКЕС.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МЕНИНЫ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93870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6012160" y="1563638"/>
            <a:ext cx="3131840" cy="115212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П. ПИКАССО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МЕНИНЫ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4" name="Рисунок 3" descr="1304445892_1957-les-mvnines-vue-densemble-velazquez-i_www.nevsepic.com.u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0"/>
            <a:ext cx="6084168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648440"/>
            <a:ext cx="777686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Проблемный вопрос: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какой целью человек изучает произведения прошлого?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109</Words>
  <Application>Microsoft Office PowerPoint</Application>
  <PresentationFormat>Экран (16:9)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WORK</cp:lastModifiedBy>
  <cp:revision>23</cp:revision>
  <dcterms:created xsi:type="dcterms:W3CDTF">2017-07-11T21:33:15Z</dcterms:created>
  <dcterms:modified xsi:type="dcterms:W3CDTF">2019-10-14T16:54:20Z</dcterms:modified>
</cp:coreProperties>
</file>