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Кинезиология</a:t>
            </a:r>
            <a:r>
              <a:rPr lang="ru-RU" sz="4800" b="1" dirty="0" smtClean="0">
                <a:solidFill>
                  <a:srgbClr val="C00000"/>
                </a:solidFill>
              </a:rPr>
              <a:t> для дошкольников</a:t>
            </a:r>
            <a:endParaRPr lang="es-ES" sz="4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764704"/>
            <a:ext cx="432048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развитие мелкой моторики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2592288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«Кулак-ребро-ладонь»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«Колечко»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«Лезгинка»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47421"/>
            <a:ext cx="2697509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26677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819525" cy="360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«Путешествие на облаке»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«Ковер-самолет»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«У моря»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«На лугу»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202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проводятся утром;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поводятся ежедневно, без пропусков;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проводятся в доброжелательной обстановке;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детей требуется точное выполнение движений и приемов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Упражнения проводятся стоя или сидя за столом.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971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5400" b="1" cap="all" dirty="0" smtClean="0">
                <a:ln/>
                <a:solidFill>
                  <a:srgbClr val="C000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</a:t>
            </a:r>
            <a:br>
              <a:rPr lang="ru-RU" sz="5400" b="1" cap="all" dirty="0" smtClean="0">
                <a:ln/>
                <a:solidFill>
                  <a:srgbClr val="C000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cap="all" dirty="0">
              <a:ln/>
              <a:solidFill>
                <a:srgbClr val="C00000"/>
              </a:solidFill>
              <a:effectLst>
                <a:glow rad="101600">
                  <a:srgbClr val="FFC000">
                    <a:alpha val="60000"/>
                  </a:srgb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7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«Едва ли 10% людей на земле сбалансированно используют оба полушария своего головного мозга. Остальные развивают только левое полушарие и игнорируют творческий потенциал правого»</a:t>
            </a:r>
          </a:p>
          <a:p>
            <a:pPr marL="0" indent="0" algn="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Мэрили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Зденека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«Развитие правого полушария»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96752"/>
            <a:ext cx="5904656" cy="3672408"/>
          </a:xfrm>
        </p:spPr>
      </p:pic>
    </p:spTree>
    <p:extLst>
      <p:ext uri="{BB962C8B-B14F-4D97-AF65-F5344CB8AC3E}">
        <p14:creationId xmlns:p14="http://schemas.microsoft.com/office/powerpoint/2010/main" val="2552700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4032448" cy="1143000"/>
          </a:xfrm>
        </p:spPr>
        <p:txBody>
          <a:bodyPr/>
          <a:lstStyle/>
          <a:p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3744416" cy="3816425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аука о развитии умственных способностей через определенные двигательные упражнения.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326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kern="0" dirty="0" err="1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Кинезиологические</a:t>
            </a:r>
            <a:r>
              <a:rPr lang="ru-RU" sz="3600" kern="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упражнения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700808"/>
            <a:ext cx="4932040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Повышается стрессоустойчивость;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Синхронизируется работа полушарий;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Улучшается мыслительная деятельность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Улучшается память,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157133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включают в себя комплексы упражнений?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Растяжки;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Дыхательные упражнения;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Глазодвигательные упражнения;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Телесные упражнения;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Упражнения для развития мелкой моторики;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Упражнения на релаксацию.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23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Растяжки-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367240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адания на максимального напряжения и расслабления мышц.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«Дерево», «Снеговик», «Сорви яблоки»…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073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4038600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«Задуть свечу»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«Ныряльщик»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«Надуй шарик»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«Дышим носом»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820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Глазодвигательные упражнения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3362325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«Глаза и язык»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«Восьмерка»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«Глазки»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«Глаз- путешественник»…</a:t>
            </a:r>
          </a:p>
        </p:txBody>
      </p:sp>
    </p:spTree>
    <p:extLst>
      <p:ext uri="{BB962C8B-B14F-4D97-AF65-F5344CB8AC3E}">
        <p14:creationId xmlns:p14="http://schemas.microsoft.com/office/powerpoint/2010/main" val="1576450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Телесные упражнения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«Перекрестное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марширование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«Мельница»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«Робот»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«Колено-локоть»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67240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1542285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5706</TotalTime>
  <Words>233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Кинезиология для дошкольников</vt:lpstr>
      <vt:lpstr>Презентация PowerPoint</vt:lpstr>
      <vt:lpstr>Основа кинезиологии</vt:lpstr>
      <vt:lpstr>Кинезиология -</vt:lpstr>
      <vt:lpstr>Что включают в себя комплексы упражнений?</vt:lpstr>
      <vt:lpstr>Растяжки-</vt:lpstr>
      <vt:lpstr>Дыхательные упражнения</vt:lpstr>
      <vt:lpstr>Глазодвигательные упражнения</vt:lpstr>
      <vt:lpstr>Телесные упражнения</vt:lpstr>
      <vt:lpstr>Упражнения на развитие мелкой моторики</vt:lpstr>
      <vt:lpstr>Релаксация</vt:lpstr>
      <vt:lpstr>Условия:</vt:lpstr>
      <vt:lpstr>Спасибо  за  внимание!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Olga</cp:lastModifiedBy>
  <cp:revision>741</cp:revision>
  <dcterms:created xsi:type="dcterms:W3CDTF">2010-05-23T14:28:12Z</dcterms:created>
  <dcterms:modified xsi:type="dcterms:W3CDTF">2017-12-12T10:55:27Z</dcterms:modified>
</cp:coreProperties>
</file>