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4" r:id="rId4"/>
    <p:sldId id="260" r:id="rId5"/>
    <p:sldId id="261" r:id="rId6"/>
    <p:sldId id="265" r:id="rId7"/>
    <p:sldId id="266" r:id="rId8"/>
    <p:sldId id="267" r:id="rId9"/>
    <p:sldId id="268" r:id="rId10"/>
    <p:sldId id="270" r:id="rId11"/>
    <p:sldId id="271" r:id="rId12"/>
    <p:sldId id="269" r:id="rId13"/>
    <p:sldId id="263" r:id="rId14"/>
    <p:sldId id="273" r:id="rId15"/>
    <p:sldId id="275" r:id="rId16"/>
    <p:sldId id="279" r:id="rId17"/>
    <p:sldId id="276" r:id="rId18"/>
    <p:sldId id="277" r:id="rId19"/>
    <p:sldId id="278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95DFD-9094-4094-A5E8-2C225BCF77F5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26589-865A-4DD7-8B81-D61181C22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1042;&#1083;&#1072;&#1076;&#1080;&#1084;&#1080;&#1088;%20&#1055;&#1091;&#1090;&#1080;&#1085;%20&#1086;&#1073;%20&#1086;&#1073;&#1088;&#1072;&#1079;&#1086;&#1074;&#1072;&#1085;&#1080;&#1080;%20&#1080;%20&#1089;&#1090;&#1088;&#1077;&#1084;&#1083;&#1077;&#1085;&#1080;&#1080;%20&#1082;%20&#1091;&#1089;&#1087;&#1077;&#1093;&#1091;.mp4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6.png"/><Relationship Id="rId7" Type="http://schemas.openxmlformats.org/officeDocument/2006/relationships/hyperlink" Target="&#1044;&#1091;&#1073;&#1080;&#1082;%20&#1040;&#1057;%20&#1054;&#1041;&#1055;&#1054;&#1059;%20&#1050;&#1052;&#1058;%20&#1040;&#1089;&#1090;&#1088;&#1086;&#1085;&#1086;&#1084;&#1080;&#1103;.pptx" TargetMode="External"/><Relationship Id="rId12" Type="http://schemas.openxmlformats.org/officeDocument/2006/relationships/hyperlink" Target="https://docs.google.com/forms/d/1itDgJAkvV1XbWZNzm1tp7l-g4L6g9DPw3t46YQfle_w/edit" TargetMode="External"/><Relationship Id="rId2" Type="http://schemas.openxmlformats.org/officeDocument/2006/relationships/hyperlink" Target="&#1050;&#1086;&#1085;&#1082;&#1091;&#1088;&#1089;%20&#1044;&#1054;%20&#1045;&#1088;&#1096;&#1086;&#1074;&#1072;/&#1076;&#1080;&#1089;&#1090;&#1072;&#1085;&#1094;.ppt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../../Downloads/&#1054;&#1090;&#1082;&#1088;&#1099;&#1090;&#1099;&#1081;%20&#1091;&#1088;&#1086;&#1082;%20&#1057;&#1080;&#1079;&#1086;&#1074;&#1072;%20&#1044;&#1077;&#1082;&#1072;&#1076;&#1072;%20&#1057;&#1069;&#1047;&#1057;%202019/&#1042;&#1059;&#1050;.avi" TargetMode="External"/><Relationship Id="rId11" Type="http://schemas.openxmlformats.org/officeDocument/2006/relationships/hyperlink" Target="https://vk.com/topic-173810564_39085123" TargetMode="External"/><Relationship Id="rId5" Type="http://schemas.openxmlformats.org/officeDocument/2006/relationships/hyperlink" Target="&#1050;&#1088;&#1072;&#1074;&#1094;&#1086;&#1074;&#1072;%20&#1054;&#1048;%20&#1054;&#1041;&#1055;&#1054;&#1059;%20&#1050;&#1052;&#1058;%20&#1057;&#1090;&#1072;&#1090;&#1080;&#1089;&#1090;&#1080;&#1082;&#1072;.pptx" TargetMode="External"/><Relationship Id="rId10" Type="http://schemas.openxmlformats.org/officeDocument/2006/relationships/hyperlink" Target="&#1050;&#1086;&#1085;&#1082;&#1091;&#1088;&#1089;%20&#1044;&#1054;%20&#1045;&#1088;&#1096;&#1086;&#1074;&#1072;/&#1076;&#1072;&#1074;&#1083;&#1077;&#1085;&#1080;&#1077;%20&#1047;&#1054;/16-&#1090;&#1088;&#1077;&#1085;&#1072;&#1078;&#1077;&#1088;%205.oms" TargetMode="External"/><Relationship Id="rId4" Type="http://schemas.openxmlformats.org/officeDocument/2006/relationships/hyperlink" Target="&#1048;&#1058;&#1054;&#1043;%20&#1060;&#1048;&#1053;&#1040;&#1051;%202017%20&#1054;&#1041;&#1055;&#1054;&#1059;%20&#1050;&#1052;&#1058;%20&#1044;&#1091;&#1073;&#1080;&#1082;%20&#1040;&#1057;%20&#1057;&#1040;&#1055;&#1056;%20&#1074;%20&#1089;&#1090;&#1088;&#1086;&#1080;&#1090;&#1077;&#1083;&#1100;&#1089;&#1090;&#1074;&#1077;%20LIRA.pptx" TargetMode="External"/><Relationship Id="rId9" Type="http://schemas.openxmlformats.org/officeDocument/2006/relationships/hyperlink" Target="&#1050;&#1086;&#1085;&#1082;&#1091;&#1088;&#1089;%20&#1044;&#1054;%20&#1045;&#1088;&#1096;&#1086;&#1074;&#1072;/record_14_11_2016_13_06_08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hlinkClick r:id="rId2" action="ppaction://hlinkfile"/>
          </p:cNvPr>
          <p:cNvSpPr/>
          <p:nvPr/>
        </p:nvSpPr>
        <p:spPr>
          <a:xfrm>
            <a:off x="0" y="500042"/>
            <a:ext cx="91440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Реализация элементов дистанционного обучения для создания инновационной образовательной среды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4462080"/>
            <a:ext cx="718506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000" cap="none" spc="50" dirty="0" err="1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Дубик</a:t>
            </a:r>
            <a:r>
              <a:rPr lang="ru-RU" sz="2000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Андрей Сергеевич</a:t>
            </a:r>
          </a:p>
          <a:p>
            <a:pPr algn="r"/>
            <a:r>
              <a:rPr lang="ru-RU" sz="2000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Ершова Татьяна Алексеевна</a:t>
            </a:r>
          </a:p>
          <a:p>
            <a:pPr algn="r"/>
            <a:r>
              <a:rPr lang="ru-RU" sz="2000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Кравцова Ольга Ивановна</a:t>
            </a:r>
          </a:p>
          <a:p>
            <a:pPr algn="r"/>
            <a:r>
              <a:rPr lang="ru-RU" sz="2000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Нестерова </a:t>
            </a:r>
            <a:r>
              <a:rPr lang="ru-RU" sz="2000" spc="5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Ирина Ивановна</a:t>
            </a:r>
            <a:endParaRPr lang="ru-RU" sz="2000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364" name="AutoShape 4" descr="Картинки по запросу картинка дистанционное обуч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Картинки по запросу картинка дистанционное обуч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05819"/>
            <a:ext cx="83529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Использование дистанционных технологий как новой формы организации учебно-воспитательного процесса с целью повышения мотивации обучения, развития познавательных способностей, творческого потенциала обучающихся техникума</a:t>
            </a:r>
          </a:p>
          <a:p>
            <a:endParaRPr lang="ru-RU" sz="1200" dirty="0" smtClean="0"/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информационной среды для всех участников образовательного процесса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Индивидуализация обучения, увеличение качества образовательных услуг для обучающихся техникума, за счёт использования современных информационных и дистанционных технологий обучения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условий для развития самостоятельных исследовательских умений, интеграции знаний, полученных в ходе учебного процесса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Обеспечение возможности изучения учебных дисциплин на расширенном и углубленном уровне, активного участия во внеурочной и проектной деятельности обучающихся</a:t>
            </a:r>
          </a:p>
          <a:p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/>
              <a:t>Обучение студентов, временно не имеющих возможности получить образовательные услуги в традиционной форме</a:t>
            </a:r>
          </a:p>
          <a:p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Организация педагогического сопровождения образовательного процесса с использованием технологий дистанционного обучения</a:t>
            </a:r>
            <a:endParaRPr lang="ru-RU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" y="2420"/>
            <a:ext cx="7217873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реализации элементов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дистанционного обучения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" y="6426024"/>
            <a:ext cx="1900712" cy="3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05819"/>
            <a:ext cx="835292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Использование дистанционных технологий как новой формы организации учебно-воспитательного процесса с целью повышения мотивации обучения, развития познавательных способностей, творческого потенциала обучающихся техникума</a:t>
            </a:r>
          </a:p>
          <a:p>
            <a:endParaRPr lang="ru-RU" sz="1200" dirty="0" smtClean="0"/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информационной среды для всех участников образовательного процесса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Индивидуализация обучения, увеличение качества образовательных услуг для обучающихся техникума, за счёт использования современных информационных и дистанционных технологий обучения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условий для развития самостоятельных исследовательских умений, интеграции знаний, полученных в ходе учебного процесса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Обеспечение возможности изучения учебных дисциплин на расширенном и углубленном уровне, активного участия во внеурочной и проектной деятельности обучающихся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Обучение студентов, временно не имеющих возможности получить образовательные услуги в традиционной форме</a:t>
            </a:r>
          </a:p>
          <a:p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/>
              <a:t>Организация педагогического сопровождения образовательного процесса с использованием технологий дистанционного обучения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" y="2420"/>
            <a:ext cx="7217873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реализации элементов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дистанционного обучения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" y="6426024"/>
            <a:ext cx="1900712" cy="3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62880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Обучение участников проекта специальным компьютерным навыкам для создания и применения технологии дистанционного обучения, способам взаимодействия при обучении на расстоянии (работы с электронной почтой, специализированным программным обеспечением, социальными сетями, участием в форумах и т.д.)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103800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Проведение ознакомительной работы и прохождение пробных учебных занятий с использованием элементов дистанционных образовательных технологий. </a:t>
            </a:r>
          </a:p>
          <a:p>
            <a:r>
              <a:rPr lang="ru-RU" dirty="0" smtClean="0"/>
              <a:t>Реализации учебных курсов с элементами дистанционного обучения. </a:t>
            </a:r>
          </a:p>
          <a:p>
            <a:endParaRPr lang="ru-RU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ru-RU" dirty="0" smtClean="0"/>
              <a:t>Участие преподавателей ОБПОУ «КМТ» в конкурсах по ДО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" y="2420"/>
            <a:ext cx="8871052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Реализация элементов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дистанционного обучения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http://www.clipartbest.com/cliparts/jTx/69n/jTx69nqL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39552" y="4653136"/>
            <a:ext cx="319400" cy="570310"/>
          </a:xfrm>
          <a:prstGeom prst="rect">
            <a:avLst/>
          </a:prstGeom>
          <a:noFill/>
        </p:spPr>
      </p:pic>
      <p:pic>
        <p:nvPicPr>
          <p:cNvPr id="8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50" y="6426024"/>
            <a:ext cx="1900712" cy="3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4624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Ершова Татьяна Алексеевна</a:t>
            </a:r>
          </a:p>
          <a:p>
            <a:r>
              <a:rPr lang="ru-RU" dirty="0" smtClean="0"/>
              <a:t>	Призер областного конкурса «Дистанционное обучение-2016» в номинации 	«Дистанционное обучение в профессиональных образовательных 	организациях»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74569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Дубик</a:t>
            </a:r>
            <a:r>
              <a:rPr lang="ru-RU" dirty="0" smtClean="0">
                <a:solidFill>
                  <a:srgbClr val="FF0000"/>
                </a:solidFill>
              </a:rPr>
              <a:t> Андрей Сергеевич</a:t>
            </a:r>
          </a:p>
          <a:p>
            <a:r>
              <a:rPr lang="ru-RU" dirty="0" smtClean="0"/>
              <a:t>	Призер областного конкурса «Дистанционное обучение - 2017» в 	номинации «Дистанционное обучение в профессиональных 	образовательных организациях»</a:t>
            </a:r>
          </a:p>
          <a:p>
            <a:endParaRPr lang="ru-RU" dirty="0" smtClean="0"/>
          </a:p>
          <a:p>
            <a:r>
              <a:rPr lang="ru-RU" dirty="0" smtClean="0"/>
              <a:t>	Участник Всероссийского конкурса  «Электронные образовательные 	ресурсы в учебном процессе - 2018», номинация «Лучший электронный 	образовательный ресурс для проведения дистанционного занятия в среднем 	профессиональном образовании»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901697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Кравцова Ольга Ивановна</a:t>
            </a:r>
          </a:p>
          <a:p>
            <a:r>
              <a:rPr lang="ru-RU" dirty="0" smtClean="0"/>
              <a:t>	Участник Всероссийского конкурса  «Электронные образовательные 	ресурсы в учебном процессе - 2018», номинация «Лучший электронный 	образовательный ресурс для проведения дистанционного занятия в среднем 	профессиональном образовании»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374957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Нестерова Ирина Ивановна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	</a:t>
            </a:r>
            <a:r>
              <a:rPr lang="ru-RU" dirty="0" err="1" smtClean="0">
                <a:solidFill>
                  <a:srgbClr val="FF0000"/>
                </a:solidFill>
              </a:rPr>
              <a:t>Видеоурок</a:t>
            </a:r>
            <a:r>
              <a:rPr lang="ru-RU" dirty="0" smtClean="0">
                <a:solidFill>
                  <a:srgbClr val="FF0000"/>
                </a:solidFill>
              </a:rPr>
              <a:t> – использование дистанционных технологий в учебном процессе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lh3.ggpht.com/2hzwjkF5pIHuMErE6KE5W9cdaJpnl0Y1KGoSWgYL1Lv7VtQ60TjWBdQ0y-VHDnFWIoo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540" y="332656"/>
            <a:ext cx="792088" cy="792088"/>
          </a:xfrm>
          <a:prstGeom prst="rect">
            <a:avLst/>
          </a:prstGeom>
          <a:noFill/>
        </p:spPr>
      </p:pic>
      <p:pic>
        <p:nvPicPr>
          <p:cNvPr id="8" name="Picture 2" descr="https://lh3.ggpht.com/2hzwjkF5pIHuMErE6KE5W9cdaJpnl0Y1KGoSWgYL1Lv7VtQ60TjWBdQ0y-VHDnFWIoo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540" y="1628800"/>
            <a:ext cx="792088" cy="792088"/>
          </a:xfrm>
          <a:prstGeom prst="rect">
            <a:avLst/>
          </a:prstGeom>
          <a:noFill/>
        </p:spPr>
      </p:pic>
      <p:pic>
        <p:nvPicPr>
          <p:cNvPr id="9" name="Picture 2" descr="https://lh3.ggpht.com/2hzwjkF5pIHuMErE6KE5W9cdaJpnl0Y1KGoSWgYL1Lv7VtQ60TjWBdQ0y-VHDnFWIoo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540" y="4221088"/>
            <a:ext cx="792088" cy="792088"/>
          </a:xfrm>
          <a:prstGeom prst="rect">
            <a:avLst/>
          </a:prstGeom>
          <a:noFill/>
        </p:spPr>
      </p:pic>
      <p:pic>
        <p:nvPicPr>
          <p:cNvPr id="10" name="Picture 2" descr="https://lh3.ggpht.com/2hzwjkF5pIHuMErE6KE5W9cdaJpnl0Y1KGoSWgYL1Lv7VtQ60TjWBdQ0y-VHDnFWIoo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540" y="5733256"/>
            <a:ext cx="792088" cy="792088"/>
          </a:xfrm>
          <a:prstGeom prst="rect">
            <a:avLst/>
          </a:prstGeom>
          <a:noFill/>
        </p:spPr>
      </p:pic>
      <p:pic>
        <p:nvPicPr>
          <p:cNvPr id="11" name="Picture 2" descr="https://lh3.ggpht.com/2hzwjkF5pIHuMErE6KE5W9cdaJpnl0Y1KGoSWgYL1Lv7VtQ60TjWBdQ0y-VHDnFWIoo">
            <a:hlinkClick r:id="rId7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792088" cy="792088"/>
          </a:xfrm>
          <a:prstGeom prst="rect">
            <a:avLst/>
          </a:prstGeom>
          <a:noFill/>
        </p:spPr>
      </p:pic>
      <p:pic>
        <p:nvPicPr>
          <p:cNvPr id="12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143768" y="6357958"/>
            <a:ext cx="1900712" cy="360000"/>
          </a:xfrm>
          <a:prstGeom prst="rect">
            <a:avLst/>
          </a:prstGeom>
          <a:noFill/>
        </p:spPr>
      </p:pic>
      <p:pic>
        <p:nvPicPr>
          <p:cNvPr id="13" name="Picture 2" descr="https://lh3.ggpht.com/2hzwjkF5pIHuMErE6KE5W9cdaJpnl0Y1KGoSWgYL1Lv7VtQ60TjWBdQ0y-VHDnFWIoo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7997" y="836712"/>
            <a:ext cx="396044" cy="396044"/>
          </a:xfrm>
          <a:prstGeom prst="rect">
            <a:avLst/>
          </a:prstGeom>
          <a:noFill/>
        </p:spPr>
      </p:pic>
      <p:pic>
        <p:nvPicPr>
          <p:cNvPr id="14" name="Picture 2" descr="https://lh3.ggpht.com/2hzwjkF5pIHuMErE6KE5W9cdaJpnl0Y1KGoSWgYL1Lv7VtQ60TjWBdQ0y-VHDnFWIoo">
            <a:hlinkClick r:id="rId10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4428" y="836712"/>
            <a:ext cx="396044" cy="396044"/>
          </a:xfrm>
          <a:prstGeom prst="rect">
            <a:avLst/>
          </a:prstGeom>
          <a:noFill/>
        </p:spPr>
      </p:pic>
      <p:pic>
        <p:nvPicPr>
          <p:cNvPr id="15" name="Picture 2" descr="https://lh3.ggpht.com/2hzwjkF5pIHuMErE6KE5W9cdaJpnl0Y1KGoSWgYL1Lv7VtQ60TjWBdQ0y-VHDnFWIoo">
            <a:hlinkClick r:id="rId11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70005" y="5157192"/>
            <a:ext cx="396044" cy="396044"/>
          </a:xfrm>
          <a:prstGeom prst="rect">
            <a:avLst/>
          </a:prstGeom>
          <a:noFill/>
        </p:spPr>
      </p:pic>
      <p:pic>
        <p:nvPicPr>
          <p:cNvPr id="16" name="Picture 2" descr="https://lh3.ggpht.com/2hzwjkF5pIHuMErE6KE5W9cdaJpnl0Y1KGoSWgYL1Lv7VtQ60TjWBdQ0y-VHDnFWIoo">
            <a:hlinkClick r:id="rId1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96436" y="5157192"/>
            <a:ext cx="396044" cy="396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edu-russian.ru/images/easyblog_articles/48/032-0-00_20180908-171539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51786"/>
            <a:ext cx="8820472" cy="4933398"/>
          </a:xfrm>
          <a:prstGeom prst="rect">
            <a:avLst/>
          </a:prstGeom>
          <a:noFill/>
        </p:spPr>
      </p:pic>
      <p:pic>
        <p:nvPicPr>
          <p:cNvPr id="3074" name="Picture 2" descr="https://sun3-1.userapi.com/c626129/v626129092/4a85e/I9J2NC-mDQ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23585"/>
            <a:ext cx="9144000" cy="1434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44a/00013cc9-c618bf51/640/img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b="3750"/>
          <a:stretch>
            <a:fillRect/>
          </a:stretch>
        </p:blipFill>
        <p:spPr bwMode="auto">
          <a:xfrm>
            <a:off x="-25" y="928670"/>
            <a:ext cx="9144025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Варианты тестовых заданий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19531" t="17656" r="20703" b="18095"/>
          <a:stretch>
            <a:fillRect/>
          </a:stretch>
        </p:blipFill>
        <p:spPr bwMode="auto">
          <a:xfrm>
            <a:off x="0" y="357166"/>
            <a:ext cx="914400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3750"/>
          <a:stretch>
            <a:fillRect/>
          </a:stretch>
        </p:blipFill>
        <p:spPr bwMode="auto">
          <a:xfrm>
            <a:off x="0" y="500066"/>
            <a:ext cx="9144026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14060"/>
            <a:ext cx="87016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…. взаимодействие преподавателя и обучающихся между собой на расстоянии</a:t>
            </a:r>
            <a:r>
              <a:rPr lang="ru-RU" sz="3200" dirty="0" smtClean="0"/>
              <a:t>, отражающее все присущие учебному процессу компоненты (цели, содержание, методы, организационные формы, средства обучения) </a:t>
            </a:r>
            <a:r>
              <a:rPr lang="ru-RU" sz="3200" dirty="0" smtClean="0">
                <a:solidFill>
                  <a:schemeClr val="tx2"/>
                </a:solidFill>
              </a:rPr>
              <a:t>и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2"/>
                </a:solidFill>
              </a:rPr>
              <a:t>реализуемое специфичными средствами </a:t>
            </a:r>
            <a:r>
              <a:rPr lang="ru-RU" sz="3200" dirty="0" err="1" smtClean="0">
                <a:solidFill>
                  <a:schemeClr val="tx2"/>
                </a:solidFill>
              </a:rPr>
              <a:t>Интернет-технологий</a:t>
            </a:r>
            <a:r>
              <a:rPr lang="ru-RU" sz="3200" dirty="0" smtClean="0">
                <a:solidFill>
                  <a:schemeClr val="tx2"/>
                </a:solidFill>
              </a:rPr>
              <a:t> </a:t>
            </a:r>
            <a:r>
              <a:rPr lang="ru-RU" sz="3200" dirty="0" smtClean="0"/>
              <a:t>или другими средствами, предусматривающими интерактивность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" y="2420"/>
            <a:ext cx="8059707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Дистанционное обучение – это ….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" descr="https://ode.susu.ru/upload/iblock/d3b/d3b0328915e9da27caf8234a6e2cfe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5013176"/>
            <a:ext cx="4933056" cy="156002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50" y="6426024"/>
            <a:ext cx="1900712" cy="3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edu-russian.ru/images/easyblog_articles/48/032-0-00_20180908-171539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51786"/>
            <a:ext cx="8820472" cy="4933398"/>
          </a:xfrm>
          <a:prstGeom prst="rect">
            <a:avLst/>
          </a:prstGeom>
          <a:noFill/>
        </p:spPr>
      </p:pic>
      <p:pic>
        <p:nvPicPr>
          <p:cNvPr id="3074" name="Picture 2" descr="https://sun3-1.userapi.com/c626129/v626129092/4a85e/I9J2NC-mDQ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23585"/>
            <a:ext cx="9144000" cy="1434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84784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Расширение образовательного пространства техникума</a:t>
            </a:r>
            <a:r>
              <a:rPr lang="ru-RU" sz="3200" dirty="0" smtClean="0"/>
              <a:t> и использование его для </a:t>
            </a:r>
            <a:r>
              <a:rPr lang="ru-RU" sz="3200" dirty="0" smtClean="0">
                <a:solidFill>
                  <a:schemeClr val="tx2"/>
                </a:solidFill>
              </a:rPr>
              <a:t>повышения уровня доступности качественного образования </a:t>
            </a:r>
            <a:r>
              <a:rPr lang="ru-RU" sz="3200" dirty="0" smtClean="0"/>
              <a:t>по учебным дисциплинам  </a:t>
            </a:r>
            <a:r>
              <a:rPr lang="ru-RU" sz="3200" dirty="0" smtClean="0">
                <a:solidFill>
                  <a:schemeClr val="tx2"/>
                </a:solidFill>
              </a:rPr>
              <a:t>для различных категорий обучающихся</a:t>
            </a:r>
            <a:r>
              <a:rPr lang="ru-RU" sz="3200" dirty="0" smtClean="0"/>
              <a:t> с учетом их индивидуальных образовательных потребностей, склонностей и способностей средствами технологий дистанционного обучения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" y="2420"/>
            <a:ext cx="6723828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реализации элементов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дистанционного обучения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" y="6426024"/>
            <a:ext cx="1900712" cy="3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05819"/>
            <a:ext cx="835292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Использование дистанционных технологий как новой формы организации учебно-воспитательного процесса с целью повышения мотивации обучения, развития познавательных способностей, творческого потенциала обучающихся техникума</a:t>
            </a:r>
          </a:p>
          <a:p>
            <a:endParaRPr lang="ru-RU" dirty="0" smtClean="0"/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информационной среды для всех участников образовательного процесса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Индивидуализация обучения, увеличение качества образовательных услуг для обучающихся техникума, за счёт использования современных информационных и дистанционных технологий обучения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условий для развития самостоятельных исследовательских умений, интеграции знаний, полученных в ходе учебного процесса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Обеспечение возможности изучения учебных дисциплин на расширенном и углубленном уровне, активного участия во внеурочной и проектной деятельности обучающихся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Обучение студентов, временно не имеющих возможности получить образовательные услуги в традиционной форме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Организация педагогического сопровождения образовательного процесса с использованием технологий дистанционного обучения</a:t>
            </a:r>
            <a:endParaRPr lang="ru-RU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" y="2420"/>
            <a:ext cx="7217873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реализации элементов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дистанционного обучения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" y="6426024"/>
            <a:ext cx="1900712" cy="3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05819"/>
            <a:ext cx="8352928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Использование дистанционных технологий как новой формы организации учебно-воспитательного процесса с целью повышения мотивации обучения, развития познавательных способностей, творческого потенциала обучающихся техникума</a:t>
            </a:r>
          </a:p>
          <a:p>
            <a:endParaRPr lang="ru-RU" dirty="0" smtClean="0"/>
          </a:p>
          <a:p>
            <a:r>
              <a:rPr lang="ru-RU" sz="2400" dirty="0" smtClean="0"/>
              <a:t>Создание информационной среды для всех участников образовательного процесса</a:t>
            </a:r>
          </a:p>
          <a:p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Индивидуализация обучения, увеличение качества образовательных услуг для обучающихся техникума, за счёт использования современных информационных и дистанционных технологий обучения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условий для развития самостоятельных исследовательских умений, интеграции знаний, полученных в ходе учебного процесса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Обеспечение возможности изучения учебных дисциплин на расширенном и углубленном уровне, активного участия во внеурочной и проектной деятельности обучающихся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Обучение студентов, временно не имеющих возможности получить образовательные услуги в традиционной форме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Организация педагогического сопровождения образовательного процесса с использованием технологий дистанционного обучения</a:t>
            </a:r>
            <a:endParaRPr lang="ru-RU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" y="2420"/>
            <a:ext cx="7217873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реализации элементов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дистанционного обучения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05819"/>
            <a:ext cx="835292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Использование дистанционных технологий как новой формы организации учебно-воспитательного процесса с целью повышения мотивации обучения, развития познавательных способностей, творческого потенциала обучающихся техникума</a:t>
            </a:r>
          </a:p>
          <a:p>
            <a:endParaRPr lang="ru-RU" sz="1200" dirty="0" smtClean="0"/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информационной среды для всех участников образовательного процесса</a:t>
            </a:r>
          </a:p>
          <a:p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/>
              <a:t>Индивидуализация обучения, увеличение качества образовательных услуг для обучающихся техникума, за счёт использования современных информационных и дистанционных технологий обучения</a:t>
            </a:r>
          </a:p>
          <a:p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условий для развития самостоятельных исследовательских умений, интеграции знаний, полученных в ходе учебного процесса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Обеспечение возможности изучения учебных дисциплин на расширенном и углубленном уровне, активного участия во внеурочной и проектной деятельности обучающихся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Обучение студентов, временно не имеющих возможности получить образовательные услуги в традиционной форме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Организация педагогического сопровождения образовательного процесса с использованием технологий дистанционного обучения</a:t>
            </a:r>
            <a:endParaRPr lang="ru-RU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" y="2420"/>
            <a:ext cx="7217873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реализации элементов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дистанционного обучения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" y="6426024"/>
            <a:ext cx="1900712" cy="3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05819"/>
            <a:ext cx="83529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Использование дистанционных технологий как новой формы организации учебно-воспитательного процесса с целью повышения мотивации обучения, развития познавательных способностей, творческого потенциала обучающихся техникума</a:t>
            </a:r>
          </a:p>
          <a:p>
            <a:endParaRPr lang="ru-RU" sz="1200" dirty="0" smtClean="0"/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информационной среды для всех участников образовательного процесса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Индивидуализация обучения, увеличение качества образовательных услуг для обучающихся техникума, за счёт использования современных информационных и дистанционных технологий обучения</a:t>
            </a:r>
          </a:p>
          <a:p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/>
              <a:t>Создание условий для развития самостоятельных исследовательских умений, интеграции знаний, полученных в ходе учебного процесса</a:t>
            </a:r>
          </a:p>
          <a:p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Обеспечение возможности изучения учебных дисциплин на расширенном и углубленном уровне, активного участия во внеурочной и проектной деятельности обучающихся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Обучение студентов, временно не имеющих возможности получить образовательные услуги в традиционной форме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Организация педагогического сопровождения образовательного процесса с использованием технологий дистанционного обучения</a:t>
            </a:r>
            <a:endParaRPr lang="ru-RU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" y="2420"/>
            <a:ext cx="7217873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реализации элементов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дистанционного обучения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" y="6426024"/>
            <a:ext cx="1900712" cy="3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05819"/>
            <a:ext cx="83529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Использование дистанционных технологий как новой формы организации учебно-воспитательного процесса с целью повышения мотивации обучения, развития познавательных способностей, творческого потенциала обучающихся техникума</a:t>
            </a:r>
          </a:p>
          <a:p>
            <a:endParaRPr lang="ru-RU" sz="1200" dirty="0" smtClean="0"/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информационной среды для всех участников образовательного процесса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Индивидуализация обучения, увеличение качества образовательных услуг для обучающихся техникума, за счёт использования современных информационных и дистанционных технологий обучения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Создание условий для развития самостоятельных исследовательских умений, интеграции знаний, полученных в ходе учебного процесса</a:t>
            </a:r>
          </a:p>
          <a:p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/>
              <a:t>Обеспечение возможности изучения учебных дисциплин на расширенном и углубленном уровне, активного участия во внеурочной и проектной деятельности обучающихся</a:t>
            </a:r>
          </a:p>
          <a:p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Обучение студентов, временно не имеющих возможности получить образовательные услуги в традиционной форме</a:t>
            </a:r>
          </a:p>
          <a:p>
            <a:endParaRPr lang="ru-RU" sz="12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ru-RU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Организация педагогического сопровождения образовательного процесса с использованием технологий дистанционного обучения</a:t>
            </a:r>
            <a:endParaRPr lang="ru-RU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" y="2420"/>
            <a:ext cx="7217873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реализации элементов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дистанционного обучения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" y="6426024"/>
            <a:ext cx="1900712" cy="3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994</Words>
  <Application>Microsoft Office PowerPoint</Application>
  <PresentationFormat>Экран (4:3)</PresentationFormat>
  <Paragraphs>135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Дубик Андрей Сергеевич</dc:creator>
  <cp:lastModifiedBy>mainteacher5a</cp:lastModifiedBy>
  <cp:revision>37</cp:revision>
  <dcterms:created xsi:type="dcterms:W3CDTF">2019-02-24T14:41:17Z</dcterms:created>
  <dcterms:modified xsi:type="dcterms:W3CDTF">2019-03-01T08:43:11Z</dcterms:modified>
</cp:coreProperties>
</file>