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7" r:id="rId1"/>
  </p:sldMasterIdLst>
  <p:notesMasterIdLst>
    <p:notesMasterId r:id="rId8"/>
  </p:notesMasterIdLst>
  <p:sldIdLst>
    <p:sldId id="257" r:id="rId2"/>
    <p:sldId id="258" r:id="rId3"/>
    <p:sldId id="260" r:id="rId4"/>
    <p:sldId id="262" r:id="rId5"/>
    <p:sldId id="261" r:id="rId6"/>
    <p:sldId id="264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4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1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04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22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1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654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940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16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310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8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515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11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13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95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77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38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76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33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9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07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8F3-725A-4F9A-A507-94E9D5D4F6DB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6396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  <p:sldLayoutId id="214748394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251941" y="0"/>
            <a:ext cx="9265545" cy="1880315"/>
          </a:xfrm>
        </p:spPr>
        <p:txBody>
          <a:bodyPr>
            <a:normAutofit/>
          </a:bodyPr>
          <a:lstStyle/>
          <a:p>
            <a:r>
              <a:rPr lang="ru-RU" altLang="en-US" sz="5400" dirty="0" smtClean="0"/>
              <a:t>Забота о братьях наших меньших</a:t>
            </a:r>
            <a:endParaRPr lang="ru-RU" altLang="en-US" sz="5400" dirty="0"/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6610" y="2060619"/>
            <a:ext cx="4736206" cy="1655762"/>
          </a:xfrm>
        </p:spPr>
        <p:txBody>
          <a:bodyPr>
            <a:normAutofit fontScale="96667"/>
          </a:bodyPr>
          <a:lstStyle/>
          <a:p>
            <a:r>
              <a:rPr lang="ru-RU" altLang="en-US" sz="4000" i="1" dirty="0" smtClean="0"/>
              <a:t>«Мой котенок»</a:t>
            </a:r>
            <a:endParaRPr lang="ru-RU" altLang="en-US" sz="4000" i="1" dirty="0"/>
          </a:p>
        </p:txBody>
      </p:sp>
      <p:pic>
        <p:nvPicPr>
          <p:cNvPr id="2097152" name="Рисунок 209715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7264"/>
            <a:ext cx="2958984" cy="43905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93217" y="4572555"/>
            <a:ext cx="33069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dirty="0" smtClean="0"/>
              <a:t>Подготовил:</a:t>
            </a:r>
            <a:r>
              <a:rPr lang="en-US" altLang="ru-RU" dirty="0" smtClean="0"/>
              <a:t> </a:t>
            </a:r>
            <a:r>
              <a:rPr lang="ru-RU" altLang="en-US" dirty="0"/>
              <a:t>ученик</a:t>
            </a:r>
            <a:r>
              <a:rPr lang="en-US" altLang="ru-RU" dirty="0"/>
              <a:t> 8 </a:t>
            </a:r>
            <a:r>
              <a:rPr lang="ru-RU" altLang="ru-RU" dirty="0"/>
              <a:t>в </a:t>
            </a:r>
            <a:r>
              <a:rPr lang="ru-RU" altLang="en-US" dirty="0"/>
              <a:t>класса</a:t>
            </a:r>
          </a:p>
          <a:p>
            <a:r>
              <a:rPr lang="ru-RU" altLang="en-US" dirty="0"/>
              <a:t>Рустамов</a:t>
            </a:r>
            <a:r>
              <a:rPr lang="en-US" altLang="ru-RU" dirty="0"/>
              <a:t> </a:t>
            </a:r>
            <a:r>
              <a:rPr lang="ru-RU" altLang="en-US" dirty="0"/>
              <a:t>Курбан</a:t>
            </a:r>
          </a:p>
          <a:p>
            <a:r>
              <a:rPr lang="ru-RU" altLang="en-US" dirty="0" smtClean="0"/>
              <a:t>Руководитель</a:t>
            </a:r>
            <a:r>
              <a:rPr lang="en-US" altLang="ru-RU" dirty="0"/>
              <a:t>: </a:t>
            </a:r>
            <a:r>
              <a:rPr lang="ru-RU" altLang="en-US" dirty="0" err="1"/>
              <a:t>Манжеева</a:t>
            </a:r>
            <a:r>
              <a:rPr lang="en-US" altLang="ru-RU" dirty="0"/>
              <a:t>  </a:t>
            </a:r>
            <a:r>
              <a:rPr lang="ru-RU" altLang="en-US" dirty="0"/>
              <a:t>Жанна</a:t>
            </a:r>
            <a:r>
              <a:rPr lang="en-US" altLang="ru-RU" dirty="0"/>
              <a:t> </a:t>
            </a:r>
            <a:r>
              <a:rPr lang="ru-RU" altLang="en-US" dirty="0" err="1"/>
              <a:t>Насыретдиновна</a:t>
            </a:r>
            <a:r>
              <a:rPr lang="en-US" altLang="ru-RU" dirty="0"/>
              <a:t> </a:t>
            </a:r>
            <a:endParaRPr lang="ru-RU" altLang="en-US" dirty="0"/>
          </a:p>
          <a:p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Заголовок 104859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История</a:t>
            </a:r>
            <a:r>
              <a:rPr lang="en-US" altLang="ru-RU" dirty="0"/>
              <a:t> </a:t>
            </a:r>
            <a:r>
              <a:rPr lang="ru-RU" altLang="en-US" dirty="0"/>
              <a:t>появления</a:t>
            </a:r>
            <a:r>
              <a:rPr lang="en-US" altLang="ru-RU" dirty="0"/>
              <a:t> </a:t>
            </a:r>
            <a:r>
              <a:rPr lang="ru-RU" altLang="en-US" dirty="0"/>
              <a:t>нашего</a:t>
            </a:r>
            <a:r>
              <a:rPr lang="en-US" altLang="ru-RU" dirty="0"/>
              <a:t> </a:t>
            </a:r>
            <a:r>
              <a:rPr lang="ru-RU" altLang="en-US" dirty="0" smtClean="0"/>
              <a:t>котенка</a:t>
            </a:r>
            <a:endParaRPr lang="ru-RU" dirty="0"/>
          </a:p>
        </p:txBody>
      </p:sp>
      <p:sp>
        <p:nvSpPr>
          <p:cNvPr id="1048594" name="Объект 104859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Мой</a:t>
            </a:r>
            <a:r>
              <a:rPr lang="en-US" altLang="ru-RU" dirty="0"/>
              <a:t> </a:t>
            </a:r>
            <a:r>
              <a:rPr lang="ru-RU" altLang="en-US" dirty="0"/>
              <a:t>друг</a:t>
            </a:r>
            <a:r>
              <a:rPr lang="en-US" altLang="ru-RU" dirty="0"/>
              <a:t> </a:t>
            </a:r>
            <a:r>
              <a:rPr lang="ru-RU" altLang="en-US" dirty="0"/>
              <a:t>сказал</a:t>
            </a:r>
            <a:r>
              <a:rPr lang="en-US" altLang="ru-RU" dirty="0"/>
              <a:t>, </a:t>
            </a:r>
            <a:r>
              <a:rPr lang="ru-RU" altLang="en-US" dirty="0"/>
              <a:t>что</a:t>
            </a:r>
            <a:r>
              <a:rPr lang="en-US" altLang="ru-RU" dirty="0"/>
              <a:t> </a:t>
            </a:r>
            <a:r>
              <a:rPr lang="ru-RU" altLang="en-US" dirty="0"/>
              <a:t>его</a:t>
            </a:r>
            <a:r>
              <a:rPr lang="en-US" altLang="ru-RU" dirty="0"/>
              <a:t> </a:t>
            </a:r>
            <a:r>
              <a:rPr lang="ru-RU" altLang="en-US" dirty="0"/>
              <a:t>кошка</a:t>
            </a:r>
            <a:r>
              <a:rPr lang="en-US" altLang="ru-RU" dirty="0"/>
              <a:t> </a:t>
            </a:r>
            <a:r>
              <a:rPr lang="ru-RU" altLang="en-US" dirty="0"/>
              <a:t>родила</a:t>
            </a:r>
            <a:r>
              <a:rPr lang="en-US" altLang="ru-RU" dirty="0"/>
              <a:t> </a:t>
            </a:r>
            <a:r>
              <a:rPr lang="ru-RU" altLang="en-US" dirty="0"/>
              <a:t>котят</a:t>
            </a:r>
            <a:r>
              <a:rPr lang="en-US" altLang="ru-RU" dirty="0"/>
              <a:t> </a:t>
            </a:r>
            <a:r>
              <a:rPr lang="ru-RU" altLang="en-US" dirty="0"/>
              <a:t>и предложил</a:t>
            </a:r>
            <a:r>
              <a:rPr lang="en-US" altLang="ru-RU" dirty="0"/>
              <a:t> </a:t>
            </a:r>
            <a:r>
              <a:rPr lang="ru-RU" altLang="en-US" dirty="0"/>
              <a:t>мне</a:t>
            </a:r>
            <a:r>
              <a:rPr lang="en-US" altLang="ru-RU" dirty="0"/>
              <a:t> </a:t>
            </a:r>
            <a:r>
              <a:rPr lang="ru-RU" altLang="en-US" dirty="0"/>
              <a:t>приютить котенка</a:t>
            </a:r>
            <a:r>
              <a:rPr lang="en-US" altLang="ru-RU" dirty="0"/>
              <a:t>. </a:t>
            </a:r>
            <a:r>
              <a:rPr lang="ru-RU" altLang="en-US" dirty="0"/>
              <a:t>Мы</a:t>
            </a:r>
            <a:r>
              <a:rPr lang="en-US" altLang="ru-RU" dirty="0"/>
              <a:t> </a:t>
            </a:r>
            <a:r>
              <a:rPr lang="ru-RU" altLang="en-US" dirty="0"/>
              <a:t>с</a:t>
            </a:r>
            <a:r>
              <a:rPr lang="en-US" altLang="ru-RU" dirty="0"/>
              <a:t> </a:t>
            </a:r>
            <a:r>
              <a:rPr lang="ru-RU" altLang="en-US" dirty="0"/>
              <a:t>младшей</a:t>
            </a:r>
            <a:r>
              <a:rPr lang="en-US" altLang="ru-RU" dirty="0"/>
              <a:t> </a:t>
            </a:r>
            <a:r>
              <a:rPr lang="ru-RU" altLang="en-US" dirty="0"/>
              <a:t>сестрой</a:t>
            </a:r>
            <a:r>
              <a:rPr lang="en-US" altLang="ru-RU" dirty="0"/>
              <a:t> </a:t>
            </a:r>
            <a:r>
              <a:rPr lang="ru-RU" altLang="en-US" dirty="0"/>
              <a:t>очень</a:t>
            </a:r>
            <a:r>
              <a:rPr lang="en-US" altLang="ru-RU" dirty="0"/>
              <a:t> </a:t>
            </a:r>
            <a:r>
              <a:rPr lang="ru-RU" altLang="en-US" dirty="0"/>
              <a:t>долго</a:t>
            </a:r>
            <a:r>
              <a:rPr lang="en-US" altLang="ru-RU" dirty="0"/>
              <a:t> </a:t>
            </a:r>
            <a:r>
              <a:rPr lang="ru-RU" altLang="en-US" dirty="0"/>
              <a:t>упрашивали</a:t>
            </a:r>
            <a:r>
              <a:rPr lang="en-US" altLang="ru-RU" dirty="0"/>
              <a:t> </a:t>
            </a:r>
            <a:r>
              <a:rPr lang="ru-RU" altLang="en-US" dirty="0"/>
              <a:t>родителей</a:t>
            </a:r>
            <a:r>
              <a:rPr lang="en-US" altLang="ru-RU" dirty="0"/>
              <a:t> </a:t>
            </a:r>
            <a:r>
              <a:rPr lang="ru-RU" altLang="en-US" dirty="0"/>
              <a:t>взять</a:t>
            </a:r>
            <a:r>
              <a:rPr lang="en-US" altLang="ru-RU" dirty="0"/>
              <a:t> </a:t>
            </a:r>
            <a:r>
              <a:rPr lang="ru-RU" altLang="en-US" dirty="0"/>
              <a:t>нам</a:t>
            </a:r>
            <a:r>
              <a:rPr lang="en-US" altLang="ru-RU" dirty="0"/>
              <a:t> </a:t>
            </a:r>
            <a:r>
              <a:rPr lang="ru-RU" altLang="en-US" dirty="0"/>
              <a:t>одного и</a:t>
            </a:r>
            <a:r>
              <a:rPr lang="en-US" altLang="ru-RU" dirty="0"/>
              <a:t> </a:t>
            </a:r>
            <a:r>
              <a:rPr lang="ru-RU" altLang="en-US" dirty="0"/>
              <a:t>они</a:t>
            </a:r>
            <a:r>
              <a:rPr lang="en-US" altLang="ru-RU" dirty="0"/>
              <a:t> </a:t>
            </a:r>
            <a:r>
              <a:rPr lang="ru-RU" altLang="en-US" dirty="0"/>
              <a:t>согласились</a:t>
            </a:r>
            <a:r>
              <a:rPr lang="en-US" altLang="ru-RU" dirty="0"/>
              <a:t>, </a:t>
            </a:r>
            <a:r>
              <a:rPr lang="ru-RU" altLang="en-US" dirty="0"/>
              <a:t>взяв</a:t>
            </a:r>
            <a:r>
              <a:rPr lang="en-US" altLang="ru-RU" dirty="0"/>
              <a:t> </a:t>
            </a:r>
            <a:r>
              <a:rPr lang="ru-RU" altLang="en-US" dirty="0"/>
              <a:t>с</a:t>
            </a:r>
            <a:r>
              <a:rPr lang="en-US" altLang="ru-RU" dirty="0"/>
              <a:t> </a:t>
            </a:r>
            <a:r>
              <a:rPr lang="ru-RU" altLang="en-US" dirty="0"/>
              <a:t>нас</a:t>
            </a:r>
            <a:r>
              <a:rPr lang="en-US" altLang="ru-RU" dirty="0"/>
              <a:t> </a:t>
            </a:r>
            <a:r>
              <a:rPr lang="ru-RU" altLang="en-US" dirty="0"/>
              <a:t>обещание</a:t>
            </a:r>
            <a:r>
              <a:rPr lang="en-US" altLang="ru-RU" dirty="0"/>
              <a:t> </a:t>
            </a:r>
            <a:r>
              <a:rPr lang="ru-RU" altLang="en-US" dirty="0"/>
              <a:t>хорошо учиться</a:t>
            </a:r>
            <a:r>
              <a:rPr lang="en-US" altLang="ru-RU" dirty="0"/>
              <a:t>.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75" y="3856878"/>
            <a:ext cx="4041089" cy="26935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Объект 1048597"/>
          <p:cNvSpPr>
            <a:spLocks noGrp="1"/>
          </p:cNvSpPr>
          <p:nvPr>
            <p:ph idx="1"/>
          </p:nvPr>
        </p:nvSpPr>
        <p:spPr>
          <a:xfrm>
            <a:off x="437882" y="1428533"/>
            <a:ext cx="4368406" cy="5970380"/>
          </a:xfrm>
        </p:spPr>
        <p:txBody>
          <a:bodyPr>
            <a:normAutofit fontScale="92857"/>
          </a:bodyPr>
          <a:lstStyle/>
          <a:p>
            <a:pPr marL="0" indent="0">
              <a:buNone/>
            </a:pPr>
            <a:r>
              <a:rPr lang="ru-RU" dirty="0" smtClean="0"/>
              <a:t> Я</a:t>
            </a:r>
            <a:r>
              <a:rPr lang="en-US" altLang="ru-RU" dirty="0" smtClean="0"/>
              <a:t> </a:t>
            </a:r>
            <a:r>
              <a:rPr lang="ru-RU" altLang="en-US" dirty="0"/>
              <a:t>придумал</a:t>
            </a:r>
            <a:r>
              <a:rPr lang="en-US" altLang="ru-RU" dirty="0"/>
              <a:t> </a:t>
            </a:r>
            <a:r>
              <a:rPr lang="ru-RU" altLang="en-US" dirty="0"/>
              <a:t>ему</a:t>
            </a:r>
            <a:r>
              <a:rPr lang="en-US" altLang="ru-RU" dirty="0"/>
              <a:t> </a:t>
            </a:r>
            <a:r>
              <a:rPr lang="ru-RU" altLang="en-US" dirty="0"/>
              <a:t>кличку</a:t>
            </a:r>
            <a:r>
              <a:rPr lang="en-US" altLang="ru-RU" dirty="0"/>
              <a:t> </a:t>
            </a:r>
            <a:r>
              <a:rPr lang="en-US" altLang="ru-RU" dirty="0" smtClean="0"/>
              <a:t> "</a:t>
            </a:r>
            <a:r>
              <a:rPr lang="ru-RU" altLang="en-US" dirty="0"/>
              <a:t>Тигр</a:t>
            </a:r>
            <a:r>
              <a:rPr lang="en-US" altLang="ru-RU" dirty="0"/>
              <a:t>", </a:t>
            </a:r>
            <a:r>
              <a:rPr lang="ru-RU" altLang="en-US" dirty="0"/>
              <a:t>потому</a:t>
            </a:r>
            <a:r>
              <a:rPr lang="en-US" altLang="ru-RU" dirty="0"/>
              <a:t> </a:t>
            </a:r>
            <a:r>
              <a:rPr lang="ru-RU" altLang="en-US" dirty="0"/>
              <a:t>что</a:t>
            </a:r>
            <a:r>
              <a:rPr lang="en-US" altLang="ru-RU" dirty="0"/>
              <a:t> </a:t>
            </a:r>
            <a:r>
              <a:rPr lang="ru-RU" altLang="en-US" dirty="0"/>
              <a:t>его</a:t>
            </a:r>
            <a:r>
              <a:rPr lang="en-US" altLang="ru-RU" dirty="0"/>
              <a:t> </a:t>
            </a:r>
            <a:r>
              <a:rPr lang="ru-RU" altLang="en-US" dirty="0"/>
              <a:t>окраска</a:t>
            </a:r>
            <a:r>
              <a:rPr lang="en-US" altLang="ru-RU" dirty="0"/>
              <a:t> </a:t>
            </a:r>
            <a:r>
              <a:rPr lang="ru-RU" altLang="en-US" dirty="0"/>
              <a:t>очень</a:t>
            </a:r>
            <a:r>
              <a:rPr lang="en-US" altLang="ru-RU" dirty="0"/>
              <a:t> </a:t>
            </a:r>
            <a:r>
              <a:rPr lang="ru-RU" altLang="en-US" dirty="0"/>
              <a:t>напоминает</a:t>
            </a:r>
            <a:r>
              <a:rPr lang="en-US" altLang="ru-RU" dirty="0"/>
              <a:t> </a:t>
            </a:r>
            <a:r>
              <a:rPr lang="ru-RU" altLang="en-US" dirty="0" smtClean="0"/>
              <a:t>тигра. </a:t>
            </a:r>
            <a:endParaRPr lang="ru-RU" altLang="en-US" dirty="0" smtClean="0"/>
          </a:p>
          <a:p>
            <a:pPr marL="0" indent="0">
              <a:buNone/>
            </a:pPr>
            <a:endParaRPr lang="ru-RU" altLang="ru-RU" dirty="0" smtClean="0"/>
          </a:p>
          <a:p>
            <a:pPr marL="0" indent="0">
              <a:buNone/>
            </a:pPr>
            <a:r>
              <a:rPr lang="ru-RU" altLang="ru-RU" dirty="0" smtClean="0"/>
              <a:t>Котенок быстро рос и </a:t>
            </a:r>
            <a:r>
              <a:rPr lang="ru-RU" altLang="ru-RU" dirty="0" smtClean="0"/>
              <a:t>совсем не любит купаться но </a:t>
            </a:r>
            <a:r>
              <a:rPr lang="ru-RU" altLang="ru-RU" dirty="0" smtClean="0"/>
              <a:t>скоро </a:t>
            </a:r>
            <a:r>
              <a:rPr lang="ru-RU" altLang="ru-RU" dirty="0" smtClean="0"/>
              <a:t>он привык </a:t>
            </a:r>
            <a:r>
              <a:rPr lang="ru-RU" altLang="ru-RU" dirty="0" smtClean="0"/>
              <a:t>к нашей семье, каждый </a:t>
            </a:r>
            <a:r>
              <a:rPr lang="ru-RU" altLang="ru-RU" dirty="0" smtClean="0"/>
              <a:t>день котенок встречает </a:t>
            </a:r>
            <a:r>
              <a:rPr lang="ru-RU" altLang="ru-RU" dirty="0" smtClean="0"/>
              <a:t>нас с сестрой со школы, родителей с работы.</a:t>
            </a:r>
          </a:p>
          <a:p>
            <a:pPr marL="0" indent="0">
              <a:buNone/>
            </a:pPr>
            <a:endParaRPr lang="ru-RU" alt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341" y="2348373"/>
            <a:ext cx="2813713" cy="439014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245" y="569023"/>
            <a:ext cx="4752304" cy="49665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altLang="ru-RU" dirty="0"/>
              <a:t>Тигр</a:t>
            </a:r>
            <a:r>
              <a:rPr lang="en-US" altLang="ru-RU" dirty="0"/>
              <a:t> </a:t>
            </a:r>
            <a:r>
              <a:rPr lang="ru-RU" altLang="en-US" dirty="0"/>
              <a:t>очень</a:t>
            </a:r>
            <a:r>
              <a:rPr lang="en-US" altLang="ru-RU" dirty="0"/>
              <a:t> </a:t>
            </a:r>
            <a:r>
              <a:rPr lang="ru-RU" altLang="en-US" dirty="0"/>
              <a:t>озорной</a:t>
            </a:r>
            <a:r>
              <a:rPr lang="en-US" altLang="ru-RU" dirty="0"/>
              <a:t> </a:t>
            </a:r>
            <a:r>
              <a:rPr lang="ru-RU" altLang="en-US" dirty="0"/>
              <a:t>и шустрый </a:t>
            </a:r>
            <a:r>
              <a:rPr lang="ru-RU" altLang="en-US" dirty="0" smtClean="0"/>
              <a:t>котенок. </a:t>
            </a:r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r>
              <a:rPr lang="ru-RU" altLang="ru-RU" dirty="0" smtClean="0"/>
              <a:t>Ему нравиться гонятся за бантиком и воздушными шарами.</a:t>
            </a:r>
          </a:p>
          <a:p>
            <a:pPr marL="0" indent="0">
              <a:buNone/>
            </a:pPr>
            <a:endParaRPr lang="ru-RU" altLang="ru-RU" dirty="0" smtClean="0"/>
          </a:p>
          <a:p>
            <a:pPr marL="0" indent="0">
              <a:buNone/>
            </a:pPr>
            <a:r>
              <a:rPr lang="ru-RU" altLang="ru-RU" dirty="0" smtClean="0"/>
              <a:t>Он</a:t>
            </a:r>
            <a:r>
              <a:rPr lang="en-US" altLang="ru-RU" dirty="0" smtClean="0"/>
              <a:t> </a:t>
            </a:r>
            <a:r>
              <a:rPr lang="ru-RU" altLang="en-US" dirty="0"/>
              <a:t>очень</a:t>
            </a:r>
            <a:r>
              <a:rPr lang="en-US" altLang="ru-RU" dirty="0"/>
              <a:t> </a:t>
            </a:r>
            <a:r>
              <a:rPr lang="ru-RU" altLang="en-US" dirty="0"/>
              <a:t>любит</a:t>
            </a:r>
            <a:r>
              <a:rPr lang="en-US" altLang="ru-RU" dirty="0"/>
              <a:t> </a:t>
            </a:r>
            <a:r>
              <a:rPr lang="ru-RU" altLang="en-US" dirty="0"/>
              <a:t>играться</a:t>
            </a:r>
            <a:r>
              <a:rPr lang="en-US" altLang="ru-RU" dirty="0"/>
              <a:t> с </a:t>
            </a:r>
            <a:r>
              <a:rPr lang="ru-RU" altLang="en-US" dirty="0"/>
              <a:t>игрушками</a:t>
            </a:r>
            <a:r>
              <a:rPr lang="en-US" altLang="ru-RU" dirty="0"/>
              <a:t> </a:t>
            </a:r>
            <a:r>
              <a:rPr lang="ru-RU" altLang="en-US" dirty="0"/>
              <a:t>моей</a:t>
            </a:r>
            <a:r>
              <a:rPr lang="en-US" altLang="ru-RU" dirty="0"/>
              <a:t> </a:t>
            </a:r>
            <a:r>
              <a:rPr lang="ru-RU" altLang="en-US" dirty="0"/>
              <a:t>младшей</a:t>
            </a:r>
            <a:r>
              <a:rPr lang="en-US" altLang="ru-RU" dirty="0"/>
              <a:t> </a:t>
            </a:r>
            <a:r>
              <a:rPr lang="ru-RU" altLang="en-US" dirty="0" smtClean="0"/>
              <a:t>сестры,</a:t>
            </a:r>
            <a:r>
              <a:rPr lang="ru-RU" altLang="ru-RU" dirty="0"/>
              <a:t> </a:t>
            </a:r>
            <a:r>
              <a:rPr lang="ru-RU" altLang="ru-RU" dirty="0" smtClean="0"/>
              <a:t>его </a:t>
            </a:r>
            <a:r>
              <a:rPr lang="ru-RU" altLang="ru-RU" dirty="0"/>
              <a:t>любимая </a:t>
            </a:r>
            <a:r>
              <a:rPr lang="ru-RU" altLang="ru-RU" dirty="0" smtClean="0"/>
              <a:t>игрушка – плюшевая собачка.</a:t>
            </a:r>
            <a:r>
              <a:rPr lang="ru-RU" altLang="en-US" dirty="0" smtClean="0"/>
              <a:t> </a:t>
            </a:r>
            <a:endParaRPr lang="ru-RU" altLang="en-US" dirty="0" smtClean="0"/>
          </a:p>
          <a:p>
            <a:pPr marL="0" indent="0">
              <a:buNone/>
            </a:pPr>
            <a:endParaRPr lang="ru-RU" altLang="en-US" dirty="0" smtClean="0"/>
          </a:p>
          <a:p>
            <a:pPr marL="0" indent="0">
              <a:buNone/>
            </a:pPr>
            <a:r>
              <a:rPr lang="ru-RU" altLang="en-US" dirty="0" smtClean="0"/>
              <a:t>Так же он очень много любит спать днем, а по ночам бегает по дому, мешая  спать нам.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192" y="141668"/>
            <a:ext cx="2911467" cy="3061085"/>
          </a:xfrm>
          <a:prstGeom prst="rect">
            <a:avLst/>
          </a:prstGeom>
        </p:spPr>
      </p:pic>
      <p:pic>
        <p:nvPicPr>
          <p:cNvPr id="8" name="Рисунок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56371" y="3376765"/>
            <a:ext cx="3033976" cy="323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41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048598"/>
          <p:cNvSpPr>
            <a:spLocks noGrp="1"/>
          </p:cNvSpPr>
          <p:nvPr>
            <p:ph type="title"/>
          </p:nvPr>
        </p:nvSpPr>
        <p:spPr>
          <a:xfrm>
            <a:off x="628650" y="156362"/>
            <a:ext cx="7886700" cy="1325563"/>
          </a:xfrm>
        </p:spPr>
        <p:txBody>
          <a:bodyPr>
            <a:normAutofit/>
          </a:bodyPr>
          <a:lstStyle/>
          <a:p>
            <a:r>
              <a:rPr lang="ru-RU" dirty="0"/>
              <a:t>Мам</a:t>
            </a:r>
            <a:r>
              <a:rPr lang="en-US" altLang="ru-RU" dirty="0"/>
              <a:t>, </a:t>
            </a:r>
            <a:r>
              <a:rPr lang="ru-RU" altLang="en-US" dirty="0"/>
              <a:t>это не</a:t>
            </a:r>
            <a:r>
              <a:rPr lang="en-US" altLang="ru-RU" dirty="0"/>
              <a:t> </a:t>
            </a:r>
            <a:r>
              <a:rPr lang="ru-RU" altLang="en-US" dirty="0"/>
              <a:t>Тигр</a:t>
            </a:r>
            <a:r>
              <a:rPr lang="en-US" altLang="ru-RU" dirty="0"/>
              <a:t>, </a:t>
            </a:r>
            <a:r>
              <a:rPr lang="ru-RU" altLang="en-US" dirty="0"/>
              <a:t>это</a:t>
            </a:r>
            <a:r>
              <a:rPr lang="en-US" altLang="ru-RU" dirty="0"/>
              <a:t> </a:t>
            </a:r>
            <a:r>
              <a:rPr lang="ru-RU" altLang="ru-RU" dirty="0" smtClean="0"/>
              <a:t>- </a:t>
            </a:r>
            <a:r>
              <a:rPr lang="ru-RU" altLang="en-US" dirty="0" smtClean="0"/>
              <a:t>Милка</a:t>
            </a:r>
            <a:r>
              <a:rPr lang="en-US" altLang="ru-RU" dirty="0" smtClean="0"/>
              <a:t>...</a:t>
            </a:r>
            <a:endParaRPr lang="ru-RU" dirty="0"/>
          </a:p>
        </p:txBody>
      </p:sp>
      <p:sp>
        <p:nvSpPr>
          <p:cNvPr id="1048600" name="Объект 1048599"/>
          <p:cNvSpPr>
            <a:spLocks noGrp="1"/>
          </p:cNvSpPr>
          <p:nvPr>
            <p:ph idx="1"/>
          </p:nvPr>
        </p:nvSpPr>
        <p:spPr>
          <a:xfrm>
            <a:off x="628650" y="14819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Спустя</a:t>
            </a:r>
            <a:r>
              <a:rPr lang="en-US" altLang="ru-RU" dirty="0"/>
              <a:t> </a:t>
            </a:r>
            <a:r>
              <a:rPr lang="ru-RU" altLang="en-US" dirty="0"/>
              <a:t>месяц</a:t>
            </a:r>
            <a:r>
              <a:rPr lang="en-US" altLang="ru-RU" dirty="0"/>
              <a:t> </a:t>
            </a:r>
            <a:r>
              <a:rPr lang="ru-RU" altLang="en-US" dirty="0"/>
              <a:t>после</a:t>
            </a:r>
            <a:r>
              <a:rPr lang="en-US" altLang="ru-RU" dirty="0"/>
              <a:t> </a:t>
            </a:r>
            <a:r>
              <a:rPr lang="ru-RU" altLang="en-US" dirty="0"/>
              <a:t>появления</a:t>
            </a:r>
            <a:r>
              <a:rPr lang="en-US" altLang="ru-RU" dirty="0"/>
              <a:t> </a:t>
            </a:r>
            <a:r>
              <a:rPr lang="ru-RU" altLang="en-US" dirty="0"/>
              <a:t>Тигра</a:t>
            </a:r>
            <a:r>
              <a:rPr lang="en-US" altLang="ru-RU" dirty="0"/>
              <a:t> </a:t>
            </a:r>
            <a:r>
              <a:rPr lang="ru-RU" altLang="en-US" dirty="0"/>
              <a:t>в</a:t>
            </a:r>
            <a:r>
              <a:rPr lang="en-US" altLang="ru-RU" dirty="0"/>
              <a:t> </a:t>
            </a:r>
            <a:r>
              <a:rPr lang="ru-RU" altLang="en-US" dirty="0"/>
              <a:t>нашем</a:t>
            </a:r>
            <a:r>
              <a:rPr lang="en-US" altLang="ru-RU" dirty="0"/>
              <a:t> </a:t>
            </a:r>
            <a:r>
              <a:rPr lang="ru-RU" altLang="en-US" dirty="0"/>
              <a:t>доме</a:t>
            </a:r>
            <a:r>
              <a:rPr lang="en-US" altLang="ru-RU" dirty="0"/>
              <a:t> </a:t>
            </a:r>
            <a:r>
              <a:rPr lang="ru-RU" altLang="en-US" dirty="0"/>
              <a:t>я</a:t>
            </a:r>
            <a:r>
              <a:rPr lang="en-US" altLang="ru-RU" dirty="0"/>
              <a:t> </a:t>
            </a:r>
            <a:r>
              <a:rPr lang="ru-RU" altLang="en-US" dirty="0"/>
              <a:t>понял</a:t>
            </a:r>
            <a:r>
              <a:rPr lang="en-US" altLang="ru-RU" dirty="0"/>
              <a:t>, </a:t>
            </a:r>
            <a:r>
              <a:rPr lang="ru-RU" altLang="ru-RU" dirty="0" smtClean="0"/>
              <a:t>          </a:t>
            </a:r>
            <a:r>
              <a:rPr lang="ru-RU" altLang="en-US" dirty="0" smtClean="0"/>
              <a:t>что </a:t>
            </a:r>
            <a:r>
              <a:rPr lang="ru-RU" altLang="en-US" dirty="0" smtClean="0"/>
              <a:t>наш</a:t>
            </a:r>
            <a:r>
              <a:rPr lang="en-US" altLang="ru-RU" dirty="0" smtClean="0"/>
              <a:t> </a:t>
            </a:r>
            <a:r>
              <a:rPr lang="ru-RU" altLang="en-US" dirty="0"/>
              <a:t>котенок</a:t>
            </a:r>
            <a:r>
              <a:rPr lang="en-US" altLang="ru-RU" dirty="0"/>
              <a:t> </a:t>
            </a:r>
            <a:r>
              <a:rPr lang="ru-RU" altLang="ru-RU" dirty="0" smtClean="0"/>
              <a:t>- </a:t>
            </a:r>
            <a:r>
              <a:rPr lang="ru-RU" altLang="en-US" dirty="0" smtClean="0"/>
              <a:t>девочка</a:t>
            </a:r>
            <a:r>
              <a:rPr lang="en-US" altLang="ru-RU" dirty="0"/>
              <a:t>. </a:t>
            </a:r>
            <a:endParaRPr lang="ru-RU" altLang="ru-RU" dirty="0" smtClean="0"/>
          </a:p>
          <a:p>
            <a:pPr marL="0" indent="0">
              <a:buNone/>
            </a:pPr>
            <a:r>
              <a:rPr lang="ru-RU" altLang="en-US" dirty="0" smtClean="0"/>
              <a:t>Мне</a:t>
            </a:r>
            <a:r>
              <a:rPr lang="en-US" altLang="ru-RU" dirty="0" smtClean="0"/>
              <a:t> </a:t>
            </a:r>
            <a:r>
              <a:rPr lang="ru-RU" altLang="en-US" dirty="0" smtClean="0"/>
              <a:t>было</a:t>
            </a:r>
            <a:r>
              <a:rPr lang="en-US" altLang="ru-RU" dirty="0" smtClean="0"/>
              <a:t> </a:t>
            </a:r>
            <a:r>
              <a:rPr lang="ru-RU" altLang="en-US" dirty="0" smtClean="0"/>
              <a:t>обидно, наверно и котенку тоже, </a:t>
            </a:r>
            <a:r>
              <a:rPr lang="ru-RU" altLang="en-US" dirty="0" smtClean="0"/>
              <a:t>                                                   но </a:t>
            </a:r>
            <a:r>
              <a:rPr lang="ru-RU" altLang="en-US" dirty="0" smtClean="0"/>
              <a:t>всем остальным было смешно.</a:t>
            </a:r>
          </a:p>
          <a:p>
            <a:pPr marL="0" indent="0">
              <a:buNone/>
            </a:pPr>
            <a:r>
              <a:rPr lang="ru-RU" altLang="ru-RU" dirty="0" smtClean="0"/>
              <a:t>Мы с сестрой дали котенку </a:t>
            </a:r>
            <a:r>
              <a:rPr lang="ru-RU" altLang="ru-RU" dirty="0" smtClean="0"/>
              <a:t>новую                                                            </a:t>
            </a:r>
            <a:r>
              <a:rPr lang="ru-RU" altLang="ru-RU" dirty="0" smtClean="0"/>
              <a:t>кличку, теперь </a:t>
            </a:r>
            <a:r>
              <a:rPr lang="ru-RU" altLang="ru-RU" dirty="0" smtClean="0"/>
              <a:t>её</a:t>
            </a:r>
            <a:r>
              <a:rPr lang="ru-RU" altLang="ru-RU" dirty="0" smtClean="0"/>
              <a:t> </a:t>
            </a:r>
            <a:r>
              <a:rPr lang="ru-RU" altLang="ru-RU" dirty="0" smtClean="0"/>
              <a:t>зовут Милка</a:t>
            </a:r>
            <a:r>
              <a:rPr lang="ru-RU" altLang="ru-RU" dirty="0" smtClean="0"/>
              <a:t>. </a:t>
            </a:r>
          </a:p>
        </p:txBody>
      </p:sp>
      <p:pic>
        <p:nvPicPr>
          <p:cNvPr id="2097156" name="Рисунок 209715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434885" y="3746880"/>
            <a:ext cx="3505468" cy="29235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196" y="2657565"/>
            <a:ext cx="7886700" cy="132556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28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169</TotalTime>
  <Words>222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宋体</vt:lpstr>
      <vt:lpstr>Arial</vt:lpstr>
      <vt:lpstr>Bookman Old Style</vt:lpstr>
      <vt:lpstr>Calibri</vt:lpstr>
      <vt:lpstr>Rockwell</vt:lpstr>
      <vt:lpstr>Damask</vt:lpstr>
      <vt:lpstr>Забота о братьях наших меньших</vt:lpstr>
      <vt:lpstr>История появления нашего котенка</vt:lpstr>
      <vt:lpstr>Презентация PowerPoint</vt:lpstr>
      <vt:lpstr>Презентация PowerPoint</vt:lpstr>
      <vt:lpstr>Мам, это не Тигр, это - Милка...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Забота о братьях наших меньших</dc:title>
  <cp:lastModifiedBy>Надир</cp:lastModifiedBy>
  <cp:revision>17</cp:revision>
  <dcterms:created xsi:type="dcterms:W3CDTF">2015-05-09T21:36:16Z</dcterms:created>
  <dcterms:modified xsi:type="dcterms:W3CDTF">2018-10-17T18:32:39Z</dcterms:modified>
</cp:coreProperties>
</file>