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7" r:id="rId6"/>
    <p:sldId id="265" r:id="rId7"/>
    <p:sldId id="261" r:id="rId8"/>
    <p:sldId id="262" r:id="rId9"/>
    <p:sldId id="269" r:id="rId10"/>
    <p:sldId id="270" r:id="rId11"/>
    <p:sldId id="271" r:id="rId12"/>
    <p:sldId id="260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37B3A-BC3B-4701-BEBE-B7C949687874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8031D-C1F3-4906-8F0A-B469F9906D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1-Nukleinovye-kisloty.jpg"/>
          <p:cNvPicPr>
            <a:picLocks noChangeAspect="1"/>
          </p:cNvPicPr>
          <p:nvPr/>
        </p:nvPicPr>
        <p:blipFill>
          <a:blip r:embed="rId2"/>
          <a:srcRect b="625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1-011-Vidy-R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1-021-Vidy-nukleinovykh-kislo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07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29-029-Zadanie-na-zakreplen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9a86fcc9ac7202e0def86fb4697d1c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584"/>
            <a:ext cx="9303487" cy="67424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-003-Plan-izuchenija-nukleinovykh-kislo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5-005-Nemnogo-istor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579"/>
            <a:ext cx="9144000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5-005-Po-mere-izuchenija-materiala-uchaschiesja-zapolnjajut-tablits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8-018-Nukleinovye-kislo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776c944d0459eface778ba0eb058f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"/>
            <a:ext cx="9144000" cy="6858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Нуклеотид – это мономер ДНК или РНК.</a:t>
            </a:r>
          </a:p>
          <a:p>
            <a:r>
              <a:rPr lang="ru-RU" sz="2800" dirty="0" smtClean="0"/>
              <a:t>В состав нуклеотида ДНК </a:t>
            </a:r>
            <a:r>
              <a:rPr lang="ru-RU" sz="2800" dirty="0" smtClean="0"/>
              <a:t>входит: </a:t>
            </a:r>
            <a:r>
              <a:rPr lang="ru-RU" sz="2800" dirty="0" smtClean="0"/>
              <a:t>4 вида </a:t>
            </a:r>
            <a:r>
              <a:rPr lang="ru-RU" sz="2800" u="sng" dirty="0" smtClean="0"/>
              <a:t>азотистых оснований:</a:t>
            </a:r>
            <a:r>
              <a:rPr lang="ru-RU" sz="2800" dirty="0" smtClean="0"/>
              <a:t> </a:t>
            </a:r>
            <a:r>
              <a:rPr lang="ru-RU" sz="2800" dirty="0" err="1" smtClean="0"/>
              <a:t>А-аденин</a:t>
            </a:r>
            <a:r>
              <a:rPr lang="ru-RU" sz="2800" dirty="0" smtClean="0"/>
              <a:t>, Г- </a:t>
            </a:r>
            <a:r>
              <a:rPr lang="ru-RU" sz="2800" dirty="0" smtClean="0"/>
              <a:t>гуанин</a:t>
            </a:r>
            <a:r>
              <a:rPr lang="ru-RU" sz="2800" dirty="0" smtClean="0"/>
              <a:t>, Т- </a:t>
            </a:r>
            <a:r>
              <a:rPr lang="ru-RU" sz="2800" dirty="0" err="1" smtClean="0"/>
              <a:t>тимин</a:t>
            </a:r>
            <a:r>
              <a:rPr lang="ru-RU" sz="2800" dirty="0" smtClean="0"/>
              <a:t>, Ц- </a:t>
            </a:r>
            <a:r>
              <a:rPr lang="ru-RU" sz="2800" dirty="0" err="1" smtClean="0"/>
              <a:t>цитозин</a:t>
            </a:r>
            <a:r>
              <a:rPr lang="ru-RU" sz="2800" dirty="0" smtClean="0"/>
              <a:t>,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u="sng" dirty="0" smtClean="0"/>
              <a:t>углевод</a:t>
            </a:r>
            <a:r>
              <a:rPr lang="ru-RU" sz="2800" dirty="0" smtClean="0"/>
              <a:t> - </a:t>
            </a:r>
            <a:r>
              <a:rPr lang="ru-RU" sz="2800" dirty="0" err="1" smtClean="0"/>
              <a:t>дезоксирибоза</a:t>
            </a: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</a:t>
            </a:r>
            <a:r>
              <a:rPr lang="ru-RU" sz="2800" dirty="0" smtClean="0"/>
              <a:t>и </a:t>
            </a:r>
            <a:r>
              <a:rPr lang="ru-RU" sz="2800" u="sng" dirty="0" smtClean="0"/>
              <a:t>остаток</a:t>
            </a:r>
            <a:r>
              <a:rPr lang="ru-RU" sz="2800" dirty="0" smtClean="0"/>
              <a:t> фосфорной кислоты:</a:t>
            </a:r>
            <a:endParaRPr lang="ru-RU" sz="2800" dirty="0"/>
          </a:p>
        </p:txBody>
      </p:sp>
      <p:pic>
        <p:nvPicPr>
          <p:cNvPr id="6" name="Рисунок 5" descr="4DN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289" y="2357430"/>
            <a:ext cx="4142429" cy="4500570"/>
          </a:xfrm>
          <a:prstGeom prst="rect">
            <a:avLst/>
          </a:prstGeom>
        </p:spPr>
      </p:pic>
      <p:pic>
        <p:nvPicPr>
          <p:cNvPr id="7" name="Рисунок 6" descr="9d41cec04ee9fae6bad163243bba4f7d.jpg"/>
          <p:cNvPicPr>
            <a:picLocks noChangeAspect="1"/>
          </p:cNvPicPr>
          <p:nvPr/>
        </p:nvPicPr>
        <p:blipFill>
          <a:blip r:embed="rId3"/>
          <a:srcRect l="7692" t="7547" r="3846" b="5660"/>
          <a:stretch>
            <a:fillRect/>
          </a:stretch>
        </p:blipFill>
        <p:spPr>
          <a:xfrm>
            <a:off x="785786" y="2571744"/>
            <a:ext cx="3857652" cy="4286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9-019-D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928688"/>
          </a:xfrm>
        </p:spPr>
        <p:txBody>
          <a:bodyPr/>
          <a:lstStyle/>
          <a:p>
            <a:r>
              <a:rPr lang="ru-RU" dirty="0" smtClean="0"/>
              <a:t>РНК.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 построена по принципу </a:t>
            </a:r>
            <a:r>
              <a:rPr lang="ru-RU" dirty="0" err="1" smtClean="0"/>
              <a:t>комплементарности</a:t>
            </a:r>
            <a:r>
              <a:rPr lang="ru-RU" dirty="0" smtClean="0"/>
              <a:t>, но в отличии от ДНК, в состав РНК входит </a:t>
            </a:r>
            <a:r>
              <a:rPr lang="ru-RU" dirty="0" err="1" smtClean="0"/>
              <a:t>урацил</a:t>
            </a:r>
            <a:r>
              <a:rPr lang="ru-RU" dirty="0" smtClean="0"/>
              <a:t>, вместо </a:t>
            </a:r>
            <a:r>
              <a:rPr lang="ru-RU" dirty="0" err="1" smtClean="0"/>
              <a:t>тимина</a:t>
            </a:r>
            <a:r>
              <a:rPr lang="ru-RU" dirty="0" smtClean="0"/>
              <a:t>, и рибоза, вместо </a:t>
            </a:r>
            <a:r>
              <a:rPr lang="ru-RU" dirty="0" err="1" smtClean="0"/>
              <a:t>дезоксирибозы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ARNm-Rasmo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314931"/>
            <a:ext cx="3791260" cy="454306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69</Words>
  <Application>Microsoft Office PowerPoint</Application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РНК.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CROWN</cp:lastModifiedBy>
  <cp:revision>6</cp:revision>
  <dcterms:created xsi:type="dcterms:W3CDTF">2013-10-12T17:14:38Z</dcterms:created>
  <dcterms:modified xsi:type="dcterms:W3CDTF">2019-10-14T18:42:55Z</dcterms:modified>
</cp:coreProperties>
</file>