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  <p:sldId id="265" r:id="rId5"/>
    <p:sldId id="261" r:id="rId6"/>
    <p:sldId id="262" r:id="rId7"/>
    <p:sldId id="263" r:id="rId8"/>
    <p:sldId id="264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67" y="-9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9/6/2015</a:t>
            </a:fld>
            <a:endParaRPr lang="en-US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9/6/2015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9/6/2015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9/6/2015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9/6/2015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9/6/2015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9/6/2015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9/6/2015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9/6/2015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9/6/2015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9/6/2015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9/6/2015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359898"/>
            <a:ext cx="7772400" cy="55450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Бурый медведь –крупный хищник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990600"/>
            <a:ext cx="7406640" cy="261206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3314" name="Picture 2" descr="http://xn----8sbiecm6bhdx8i.xn--p1ai/sites/default/files/buriy_medv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990600"/>
            <a:ext cx="6553200" cy="5570220"/>
          </a:xfrm>
          <a:prstGeom prst="rect">
            <a:avLst/>
          </a:prstGeom>
          <a:noFill/>
        </p:spPr>
      </p:pic>
      <p:pic>
        <p:nvPicPr>
          <p:cNvPr id="13316" name="Picture 4" descr="Картинки по запросу картинки бурый медвед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914400"/>
            <a:ext cx="7572375" cy="5671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0"/>
            <a:ext cx="8077200" cy="141763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Вес этого косматого лесного великана в осенний сезон может </a:t>
            </a:r>
            <a:r>
              <a:rPr lang="ru-RU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достигать </a:t>
            </a:r>
            <a:r>
              <a:rPr lang="ru-RU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700 </a:t>
            </a:r>
            <a:r>
              <a:rPr lang="ru-RU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кг, </a:t>
            </a:r>
            <a:r>
              <a:rPr lang="ru-RU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 длина тела – </a:t>
            </a:r>
            <a:r>
              <a:rPr lang="ru-RU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3м!</a:t>
            </a:r>
            <a:endParaRPr lang="ru-RU" sz="28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9698" name="Picture 2" descr="Самец бурого медвед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371600"/>
            <a:ext cx="7010400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Когти бурого медведя – грозное оружие,  достигают 10 см</a:t>
            </a:r>
            <a:endParaRPr lang="ru-RU" sz="28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Когти бурого медвед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447800"/>
            <a:ext cx="7392184" cy="49016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05028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Медведь – зверь всеядный. Ест ягоды, орехи и сочные корешки трав, ловит рыбу, лягушек, ящериц, мышей, птиц, поедает и их яйца, очень любит мед, личинки насекомых, в том числе муравьев, и даже ест падаль. Кормится он в основном в сумерках и ночью.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Бурый медведь питается рыбо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04800"/>
            <a:ext cx="8229600" cy="6172200"/>
          </a:xfrm>
          <a:prstGeom prst="rect">
            <a:avLst/>
          </a:prstGeom>
          <a:noFill/>
        </p:spPr>
      </p:pic>
      <p:pic>
        <p:nvPicPr>
          <p:cNvPr id="30724" name="Picture 4" descr="Картинки по запросу картинки бурый медвед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04800"/>
            <a:ext cx="8524875" cy="617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0"/>
            <a:ext cx="8077200" cy="17526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На вид он тяжел и неуклюж, но бегает резво, отлично плавает и лазает по деревьям.</a:t>
            </a:r>
            <a:endParaRPr lang="ru-RU" sz="28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1746" name="Picture 2" descr="Картинки по запросу картинки бурый медвед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828800"/>
            <a:ext cx="7458124" cy="464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Картинки по запросу картинки бурый медвед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8588110" cy="6172200"/>
          </a:xfrm>
          <a:prstGeom prst="rect">
            <a:avLst/>
          </a:prstGeom>
          <a:noFill/>
        </p:spPr>
      </p:pic>
      <p:pic>
        <p:nvPicPr>
          <p:cNvPr id="32772" name="Picture 4" descr="Картинки по запросу картинки бурый медвед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0"/>
            <a:ext cx="6352832" cy="632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Картинки по запросу картинки бурый медвед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2800" y="274638"/>
            <a:ext cx="5580888" cy="63976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ЦАРЬ РУССКОГО ЛЕСА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6858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И.И.Шишкин. Мишки в лесу.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Картинки по запросу картинки бурый медвед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762000"/>
            <a:ext cx="8534400" cy="57346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28</TotalTime>
  <Words>117</Words>
  <Application>Microsoft Office PowerPoint</Application>
  <PresentationFormat>Экран (4:3)</PresentationFormat>
  <Paragraphs>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Бурый медведь –крупный хищник</vt:lpstr>
      <vt:lpstr>Вес этого косматого лесного великана в осенний сезон может достигать 700 кг, а длина тела – 3м!</vt:lpstr>
      <vt:lpstr>Когти бурого медведя – грозное оружие,  достигают 10 см</vt:lpstr>
      <vt:lpstr>Медведь – зверь всеядный. Ест ягоды, орехи и сочные корешки трав, ловит рыбу, лягушек, ящериц, мышей, птиц, поедает и их яйца, очень любит мед, личинки насекомых, в том числе муравьев, и даже ест падаль. Кормится он в основном в сумерках и ночью.</vt:lpstr>
      <vt:lpstr>Слайд 5</vt:lpstr>
      <vt:lpstr>На вид он тяжел и неуклюж, но бегает резво, отлично плавает и лазает по деревьям.</vt:lpstr>
      <vt:lpstr>Слайд 7</vt:lpstr>
      <vt:lpstr>ЦАРЬ РУССКОГО ЛЕСА</vt:lpstr>
      <vt:lpstr>И.И.Шишкин. Мишки в лесу.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Бурый медведь</dc:title>
  <dc:creator>Администратор</dc:creator>
  <cp:lastModifiedBy>DNA7 X86</cp:lastModifiedBy>
  <cp:revision>4</cp:revision>
  <dcterms:created xsi:type="dcterms:W3CDTF">2015-09-06T18:55:46Z</dcterms:created>
  <dcterms:modified xsi:type="dcterms:W3CDTF">2015-09-06T19:34:10Z</dcterms:modified>
</cp:coreProperties>
</file>