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60" r:id="rId4"/>
    <p:sldId id="261" r:id="rId5"/>
    <p:sldId id="262" r:id="rId6"/>
    <p:sldId id="263" r:id="rId7"/>
    <p:sldId id="264" r:id="rId8"/>
    <p:sldId id="265" r:id="rId9"/>
    <p:sldId id="267" r:id="rId10"/>
    <p:sldId id="268" r:id="rId11"/>
    <p:sldId id="275" r:id="rId12"/>
    <p:sldId id="276" r:id="rId13"/>
    <p:sldId id="277" r:id="rId14"/>
    <p:sldId id="27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27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F2F48-0D6B-4720-A125-4A608346C26A}" type="datetimeFigureOut">
              <a:rPr lang="ru-RU" smtClean="0"/>
              <a:t>14.10.2019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EC08C-C478-49C8-863A-AE2B101DEDBB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F2F48-0D6B-4720-A125-4A608346C26A}" type="datetimeFigureOut">
              <a:rPr lang="ru-RU" smtClean="0"/>
              <a:t>14.10.2019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EC08C-C478-49C8-863A-AE2B101DEDBB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F2F48-0D6B-4720-A125-4A608346C26A}" type="datetimeFigureOut">
              <a:rPr lang="ru-RU" smtClean="0"/>
              <a:t>14.10.2019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EC08C-C478-49C8-863A-AE2B101DEDBB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F2F48-0D6B-4720-A125-4A608346C26A}" type="datetimeFigureOut">
              <a:rPr lang="ru-RU" smtClean="0"/>
              <a:t>14.10.2019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EC08C-C478-49C8-863A-AE2B101DEDBB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F2F48-0D6B-4720-A125-4A608346C26A}" type="datetimeFigureOut">
              <a:rPr lang="ru-RU" smtClean="0"/>
              <a:t>14.10.2019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EC08C-C478-49C8-863A-AE2B101DEDBB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F2F48-0D6B-4720-A125-4A608346C26A}" type="datetimeFigureOut">
              <a:rPr lang="ru-RU" smtClean="0"/>
              <a:t>14.10.2019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EC08C-C478-49C8-863A-AE2B101DEDBB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F2F48-0D6B-4720-A125-4A608346C26A}" type="datetimeFigureOut">
              <a:rPr lang="ru-RU" smtClean="0"/>
              <a:t>14.10.2019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EC08C-C478-49C8-863A-AE2B101DEDBB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F2F48-0D6B-4720-A125-4A608346C26A}" type="datetimeFigureOut">
              <a:rPr lang="ru-RU" smtClean="0"/>
              <a:t>14.10.2019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EC08C-C478-49C8-863A-AE2B101DEDBB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F2F48-0D6B-4720-A125-4A608346C26A}" type="datetimeFigureOut">
              <a:rPr lang="ru-RU" smtClean="0"/>
              <a:t>14.10.2019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EC08C-C478-49C8-863A-AE2B101DEDBB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F2F48-0D6B-4720-A125-4A608346C26A}" type="datetimeFigureOut">
              <a:rPr lang="ru-RU" smtClean="0"/>
              <a:t>14.10.2019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EC08C-C478-49C8-863A-AE2B101DEDBB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F2F48-0D6B-4720-A125-4A608346C26A}" type="datetimeFigureOut">
              <a:rPr lang="ru-RU" smtClean="0"/>
              <a:t>14.10.2019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EC08C-C478-49C8-863A-AE2B101DEDBB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8F2F48-0D6B-4720-A125-4A608346C26A}" type="datetimeFigureOut">
              <a:rPr lang="ru-RU" smtClean="0"/>
              <a:t>14.10.2019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5EC08C-C478-49C8-863A-AE2B101DEDBB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split orient="vert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268760"/>
            <a:ext cx="7704856" cy="3384376"/>
          </a:xfrm>
        </p:spPr>
        <p:txBody>
          <a:bodyPr>
            <a:normAutofit fontScale="90000"/>
          </a:bodyPr>
          <a:lstStyle/>
          <a:p>
            <a:r>
              <a:rPr lang="ru-RU" dirty="0"/>
              <a:t>Отчет летне-оздоровительного проекта </a:t>
            </a:r>
            <a:r>
              <a:rPr lang="ru-RU" dirty="0" smtClean="0"/>
              <a:t>в группе «СОВЯТА» «Лето </a:t>
            </a:r>
            <a:r>
              <a:rPr lang="ru-RU" dirty="0"/>
              <a:t>– это маленькая жизнь!» </a:t>
            </a:r>
            <a:r>
              <a:rPr lang="ru-RU" dirty="0" smtClean="0"/>
              <a:t>Подготовила воспитатель: </a:t>
            </a:r>
            <a:br>
              <a:rPr lang="ru-RU" dirty="0" smtClean="0"/>
            </a:br>
            <a:r>
              <a:rPr lang="ru-RU" dirty="0" smtClean="0"/>
              <a:t>Чернова М.А.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66370173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435280" cy="1143000"/>
          </a:xfrm>
        </p:spPr>
        <p:txBody>
          <a:bodyPr>
            <a:normAutofit fontScale="90000"/>
          </a:bodyPr>
          <a:lstStyle/>
          <a:p>
            <a:r>
              <a:rPr lang="ru-RU" sz="2000" dirty="0"/>
              <a:t> Не всегда летом бывает хорошая, солнечная погода. Иногда на смену ей приходят дожди. Настроение сразу меняется, мы начинаем грустить вместе с дождем , а , чтобы поднять его , у нас в группе организовываются различные мероприятия, увлекательные творческие занятия: играем, рисуем, лепим, мастерим и мн. другое. Вот в один из таких вечеров в нашей группе </a:t>
            </a:r>
            <a:r>
              <a:rPr lang="ru-RU" sz="2000" dirty="0" smtClean="0"/>
              <a:t>прошел вот так.</a:t>
            </a:r>
            <a:r>
              <a:rPr lang="ru-RU" sz="2000" dirty="0"/>
              <a:t> </a:t>
            </a:r>
          </a:p>
        </p:txBody>
      </p:sp>
      <p:pic>
        <p:nvPicPr>
          <p:cNvPr id="5122" name="Picture 2" descr="C:\Users\колян\Desktop\Новая папка (2)\Новая папка\IMG_20170720_09045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916832"/>
            <a:ext cx="6912770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641877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C:\Users\колян\Desktop\фотки все сережкины2\IMG_20170911_11274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476672"/>
            <a:ext cx="5544616" cy="5911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8560485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4" name="Picture 6" descr="C:\Users\колян\Desktop\фотки все сережкины2\IMG_20170718_09561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692696"/>
            <a:ext cx="5400600" cy="5529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130334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C:\Users\колян\AppData\Local\Microsoft\Windows\Temporary Internet Files\Content.Word\IMG_20180801_175357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476672"/>
            <a:ext cx="4392488" cy="561662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95076916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9512" y="3105835"/>
            <a:ext cx="8856984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dirty="0"/>
              <a:t>Спасибо за внимание!</a:t>
            </a:r>
          </a:p>
          <a:p>
            <a:pPr algn="ctr"/>
            <a:r>
              <a:rPr lang="ru-RU" sz="6600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834730616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Цель проекта: </a:t>
            </a:r>
            <a:r>
              <a:rPr lang="ru-RU" sz="2700" dirty="0"/>
              <a:t>Создание максимально эффективных условий для организации летней оздоровительной работы и развития познавательного интереса детей в летний период</a:t>
            </a:r>
            <a:r>
              <a:rPr lang="ru-RU" sz="2200" dirty="0"/>
              <a:t>. 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7859216" cy="4525963"/>
          </a:xfrm>
        </p:spPr>
        <p:txBody>
          <a:bodyPr>
            <a:normAutofit/>
          </a:bodyPr>
          <a:lstStyle/>
          <a:p>
            <a:r>
              <a:rPr lang="ru-RU" b="1" dirty="0"/>
              <a:t>Задачи проекта</a:t>
            </a:r>
            <a:r>
              <a:rPr lang="ru-RU" dirty="0"/>
              <a:t>: Способствовать сохранению и укреплению физического и психического здоровья воспитанников. Воспитывать у детей привычку к здоровому образу жизни и безопасному поведению на улице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dirty="0"/>
              <a:t>Повысить компетентность педагогов в вопросах организации летней оздоровительной работы. Привлечь родителей к участию в оздоровительном процессе дошкольников. </a:t>
            </a:r>
          </a:p>
        </p:txBody>
      </p:sp>
    </p:spTree>
    <p:extLst>
      <p:ext uri="{BB962C8B-B14F-4D97-AF65-F5344CB8AC3E}">
        <p14:creationId xmlns:p14="http://schemas.microsoft.com/office/powerpoint/2010/main" val="926038216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>
                <a:solidFill>
                  <a:srgbClr val="FF0000"/>
                </a:solidFill>
              </a:rPr>
              <a:t>1 июня – День защиты </a:t>
            </a:r>
            <a:r>
              <a:rPr lang="ru-RU" sz="3600" dirty="0" smtClean="0">
                <a:solidFill>
                  <a:srgbClr val="FF0000"/>
                </a:solidFill>
              </a:rPr>
              <a:t>детей. </a:t>
            </a:r>
            <a:r>
              <a:rPr lang="ru-RU" sz="2800" dirty="0"/>
              <a:t>В рамках этого замечательного праздника </a:t>
            </a:r>
            <a:r>
              <a:rPr lang="ru-RU" sz="2800" dirty="0" smtClean="0"/>
              <a:t>был организован веселый и музыкальный прием детей. </a:t>
            </a:r>
            <a:endParaRPr lang="ru-RU" sz="28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561369"/>
            <a:ext cx="5256584" cy="50353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7155606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35280" cy="1143000"/>
          </a:xfrm>
        </p:spPr>
        <p:txBody>
          <a:bodyPr>
            <a:normAutofit fontScale="90000"/>
          </a:bodyPr>
          <a:lstStyle/>
          <a:p>
            <a:r>
              <a:rPr lang="ru-RU" sz="2200" dirty="0"/>
              <a:t>А теперь мы не ребята, а садовые цветы. Приходи ты к нам, садовник и попробуй догони . У детишек на площадке н</a:t>
            </a:r>
            <a:r>
              <a:rPr lang="ru-RU" sz="2200" dirty="0" smtClean="0"/>
              <a:t>ачинается </a:t>
            </a:r>
            <a:r>
              <a:rPr lang="ru-RU" sz="2200" dirty="0"/>
              <a:t>игра. Кто же будет третьим лишним </a:t>
            </a:r>
            <a:r>
              <a:rPr lang="ru-RU" sz="2200" dirty="0" smtClean="0"/>
              <a:t>угадать </a:t>
            </a:r>
            <a:r>
              <a:rPr lang="ru-RU" sz="2200" dirty="0"/>
              <a:t>здесь должен я.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9" name="Рисунок 8" descr="C:\Users\колян\AppData\Local\Microsoft\Windows\Temporary Internet Files\Content.Word\IMG_20180801_094235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484784"/>
            <a:ext cx="5929709" cy="43924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802705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200" dirty="0"/>
              <a:t>Мы пойдем на огород, </a:t>
            </a:r>
            <a:r>
              <a:rPr lang="ru-RU" sz="2200" dirty="0" smtClean="0"/>
              <a:t>посмотреть </a:t>
            </a:r>
            <a:r>
              <a:rPr lang="ru-RU" sz="2200" dirty="0"/>
              <a:t>что там растет. В огороде нашем </a:t>
            </a:r>
            <a:r>
              <a:rPr lang="ru-RU" sz="2200" dirty="0" smtClean="0"/>
              <a:t>нет </a:t>
            </a:r>
            <a:r>
              <a:rPr lang="ru-RU" sz="2200" dirty="0"/>
              <a:t>помидоров краше. Как сочны и круглы, Не смотрите, что малы.</a:t>
            </a:r>
            <a:br>
              <a:rPr lang="ru-RU" sz="2200" dirty="0"/>
            </a:br>
            <a:endParaRPr lang="ru-RU" sz="2200" dirty="0"/>
          </a:p>
        </p:txBody>
      </p:sp>
      <p:pic>
        <p:nvPicPr>
          <p:cNvPr id="11" name="Рисунок 10" descr="C:\Users\колян\AppData\Local\Microsoft\Windows\Temporary Internet Files\Content.Word\IMG_20180816_112047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418842"/>
            <a:ext cx="4824536" cy="453043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65198733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229600" cy="1143000"/>
          </a:xfrm>
        </p:spPr>
        <p:txBody>
          <a:bodyPr>
            <a:noAutofit/>
          </a:bodyPr>
          <a:lstStyle/>
          <a:p>
            <a:r>
              <a:rPr lang="ru-RU" sz="2000" dirty="0"/>
              <a:t>Делаем ребятам предостережение: Выучите срочно правила движения, Чтоб не волновались каждый день родители, </a:t>
            </a:r>
            <a:r>
              <a:rPr lang="ru-RU" sz="2000" dirty="0" smtClean="0"/>
              <a:t>чтоб </a:t>
            </a:r>
            <a:r>
              <a:rPr lang="ru-RU" sz="2000" dirty="0"/>
              <a:t>спокойно мчались улицей водители!</a:t>
            </a:r>
            <a:br>
              <a:rPr lang="ru-RU" sz="2000" dirty="0"/>
            </a:br>
            <a:endParaRPr lang="ru-RU" sz="2000" dirty="0"/>
          </a:p>
        </p:txBody>
      </p:sp>
      <p:pic>
        <p:nvPicPr>
          <p:cNvPr id="1030" name="Picture 6" descr="https://pp.userapi.com/c837737/v837737575/54fc3/D6EE39HCUW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268759"/>
            <a:ext cx="4032448" cy="5376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8133161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/>
              <a:t>И в десять лет, и в семь, и в пять Все дети любят рисовать. И каждый смело нарисует Всё, что его интересует</a:t>
            </a:r>
          </a:p>
        </p:txBody>
      </p:sp>
      <p:pic>
        <p:nvPicPr>
          <p:cNvPr id="8" name="Рисунок 7" descr="C:\Users\колян\AppData\Local\Microsoft\Windows\Temporary Internet Files\Content.Word\IMG_20180802_084931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752807"/>
            <a:ext cx="5688632" cy="434048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89769696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dirty="0" smtClean="0"/>
              <a:t>Ребята леечку взяли, </a:t>
            </a:r>
            <a:r>
              <a:rPr lang="ru-RU" sz="2000" dirty="0"/>
              <a:t>в</a:t>
            </a:r>
            <a:r>
              <a:rPr lang="ru-RU" sz="2000" dirty="0" smtClean="0"/>
              <a:t>се </a:t>
            </a:r>
            <a:r>
              <a:rPr lang="ru-RU" sz="2000" dirty="0"/>
              <a:t>цветочки </a:t>
            </a:r>
            <a:r>
              <a:rPr lang="ru-RU" sz="2000" dirty="0" smtClean="0"/>
              <a:t>полили. </a:t>
            </a:r>
            <a:r>
              <a:rPr lang="ru-RU" sz="2000" dirty="0"/>
              <a:t>Пусть попьют водички Цветочки-невелички . Дети вышли на уборку, Взяли веники, совки, </a:t>
            </a:r>
            <a:r>
              <a:rPr lang="ru-RU" sz="2000" dirty="0" smtClean="0"/>
              <a:t>Нужно </a:t>
            </a:r>
            <a:r>
              <a:rPr lang="ru-RU" sz="2000" dirty="0"/>
              <a:t>проявить сноровку , Чтоб быстрее подмести. Закипела тут работа, Горы мусора растут, А девчонки их скорее В тачки грузят и везут.</a:t>
            </a:r>
            <a:br>
              <a:rPr lang="ru-RU" sz="2000" dirty="0"/>
            </a:br>
            <a:endParaRPr lang="ru-RU" sz="2000" dirty="0"/>
          </a:p>
        </p:txBody>
      </p:sp>
      <p:pic>
        <p:nvPicPr>
          <p:cNvPr id="8" name="Рисунок 7" descr="C:\Users\колян\AppData\Local\Microsoft\Windows\Temporary Internet Files\Content.Word\IMG_20180731_105219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519833"/>
            <a:ext cx="5616624" cy="486149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91049746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Ура ! Клад !!!</a:t>
            </a:r>
          </a:p>
        </p:txBody>
      </p:sp>
      <p:pic>
        <p:nvPicPr>
          <p:cNvPr id="8" name="Рисунок 7" descr="C:\Users\колян\AppData\Local\Microsoft\Windows\Temporary Internet Files\Content.Word\IMG_20180801_165029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268760"/>
            <a:ext cx="4680520" cy="50405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79243644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ukrashenia_ptits</Template>
  <TotalTime>189</TotalTime>
  <Words>276</Words>
  <Application>Microsoft Office PowerPoint</Application>
  <PresentationFormat>Экран (4:3)</PresentationFormat>
  <Paragraphs>14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Отчет летне-оздоровительного проекта в группе «СОВЯТА» «Лето – это маленькая жизнь!» Подготовила воспитатель:  Чернова М.А. </vt:lpstr>
      <vt:lpstr>Цель проекта: Создание максимально эффективных условий для организации летней оздоровительной работы и развития познавательного интереса детей в летний период. </vt:lpstr>
      <vt:lpstr>1 июня – День защиты детей. В рамках этого замечательного праздника был организован веселый и музыкальный прием детей. </vt:lpstr>
      <vt:lpstr>А теперь мы не ребята, а садовые цветы. Приходи ты к нам, садовник и попробуй догони . У детишек на площадке начинается игра. Кто же будет третьим лишним угадать здесь должен я. </vt:lpstr>
      <vt:lpstr>Мы пойдем на огород, посмотреть что там растет. В огороде нашем нет помидоров краше. Как сочны и круглы, Не смотрите, что малы. </vt:lpstr>
      <vt:lpstr>Делаем ребятам предостережение: Выучите срочно правила движения, Чтоб не волновались каждый день родители, чтоб спокойно мчались улицей водители! </vt:lpstr>
      <vt:lpstr>И в десять лет, и в семь, и в пять Все дети любят рисовать. И каждый смело нарисует Всё, что его интересует</vt:lpstr>
      <vt:lpstr>Ребята леечку взяли, все цветочки полили. Пусть попьют водички Цветочки-невелички . Дети вышли на уборку, Взяли веники, совки, Нужно проявить сноровку , Чтоб быстрее подмести. Закипела тут работа, Горы мусора растут, А девчонки их скорее В тачки грузят и везут. </vt:lpstr>
      <vt:lpstr>Ура ! Клад !!!</vt:lpstr>
      <vt:lpstr> Не всегда летом бывает хорошая, солнечная погода. Иногда на смену ей приходят дожди. Настроение сразу меняется, мы начинаем грустить вместе с дождем , а , чтобы поднять его , у нас в группе организовываются различные мероприятия, увлекательные творческие занятия: играем, рисуем, лепим, мастерим и мн. другое. Вот в один из таких вечеров в нашей группе прошел вот так. 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Отчет летне-оздоровительного проекта в группе «СОВЯТА» «Лето – это маленькая жизнь!» Подготовили воспитатели гр. №5:  Чернова М.А. и Архирейская Т.С.</dc:title>
  <dc:creator>колян</dc:creator>
  <cp:lastModifiedBy>ichyl</cp:lastModifiedBy>
  <cp:revision>23</cp:revision>
  <dcterms:created xsi:type="dcterms:W3CDTF">2018-08-27T12:16:39Z</dcterms:created>
  <dcterms:modified xsi:type="dcterms:W3CDTF">2019-10-14T09:21:19Z</dcterms:modified>
</cp:coreProperties>
</file>