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81" d="100"/>
          <a:sy n="81" d="100"/>
        </p:scale>
        <p:origin x="-25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97E9-CF57-4706-8844-5AB72B62CB0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4354-DB62-4D41-89F9-4D59405E7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331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97E9-CF57-4706-8844-5AB72B62CB0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4354-DB62-4D41-89F9-4D59405E7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451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97E9-CF57-4706-8844-5AB72B62CB0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4354-DB62-4D41-89F9-4D59405E7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163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97E9-CF57-4706-8844-5AB72B62CB0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4354-DB62-4D41-89F9-4D59405E7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84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97E9-CF57-4706-8844-5AB72B62CB0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4354-DB62-4D41-89F9-4D59405E7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80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97E9-CF57-4706-8844-5AB72B62CB0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4354-DB62-4D41-89F9-4D59405E7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046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97E9-CF57-4706-8844-5AB72B62CB0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4354-DB62-4D41-89F9-4D59405E7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713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97E9-CF57-4706-8844-5AB72B62CB0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4354-DB62-4D41-89F9-4D59405E7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858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97E9-CF57-4706-8844-5AB72B62CB0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4354-DB62-4D41-89F9-4D59405E7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86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97E9-CF57-4706-8844-5AB72B62CB0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4354-DB62-4D41-89F9-4D59405E7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046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97E9-CF57-4706-8844-5AB72B62CB0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14354-DB62-4D41-89F9-4D59405E7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371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8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897E9-CF57-4706-8844-5AB72B62CB0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14354-DB62-4D41-89F9-4D59405E7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886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31998" y="1568100"/>
            <a:ext cx="11240219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B0F0"/>
                </a:solidFill>
              </a:rPr>
              <a:t>АНГЛИЙСКИЕ ПОСЛОВИЦЫ </a:t>
            </a:r>
          </a:p>
          <a:p>
            <a:pPr algn="ctr"/>
            <a:r>
              <a:rPr lang="ru-RU" sz="4400" b="1" i="1" dirty="0" smtClean="0">
                <a:solidFill>
                  <a:srgbClr val="00B0F0"/>
                </a:solidFill>
              </a:rPr>
              <a:t>И ПОГОВОРКИ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>Презентация</a:t>
            </a:r>
          </a:p>
          <a:p>
            <a:pPr algn="ctr"/>
            <a:r>
              <a:rPr lang="ru-RU" sz="3200" dirty="0" smtClean="0"/>
              <a:t>учителя </a:t>
            </a:r>
            <a:r>
              <a:rPr lang="ru-RU" sz="3200" dirty="0"/>
              <a:t>английского языка</a:t>
            </a:r>
            <a:br>
              <a:rPr lang="ru-RU" sz="3200" dirty="0"/>
            </a:br>
            <a:r>
              <a:rPr lang="ru-RU" sz="3200" dirty="0"/>
              <a:t>Пряхина Р.П. </a:t>
            </a:r>
            <a:br>
              <a:rPr lang="ru-RU" sz="3200" dirty="0"/>
            </a:br>
            <a:r>
              <a:rPr lang="ru-RU" sz="3200" dirty="0"/>
              <a:t>Структурное подразделение</a:t>
            </a:r>
            <a:br>
              <a:rPr lang="ru-RU" sz="3200" dirty="0"/>
            </a:br>
            <a:r>
              <a:rPr lang="ru-RU" sz="3200" dirty="0"/>
              <a:t>ГБОУ школа №409 при ФБГУ НИДОИ </a:t>
            </a:r>
            <a:endParaRPr lang="en-US" sz="3200" dirty="0" smtClean="0"/>
          </a:p>
          <a:p>
            <a:pPr algn="ctr"/>
            <a:r>
              <a:rPr lang="ru-RU" sz="3200" dirty="0" smtClean="0"/>
              <a:t>им</a:t>
            </a:r>
            <a:r>
              <a:rPr lang="ru-RU" sz="3200" dirty="0"/>
              <a:t>. </a:t>
            </a:r>
            <a:r>
              <a:rPr lang="ru-RU" sz="3200" dirty="0" err="1"/>
              <a:t>Г.И.Турнера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Пушкинского района СПб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8145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00766" y="2012344"/>
            <a:ext cx="96591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Everything is good in its season. </a:t>
            </a:r>
            <a:endParaRPr lang="ru-RU" sz="4800" b="1" dirty="0">
              <a:solidFill>
                <a:srgbClr val="0070C0"/>
              </a:solidFill>
            </a:endParaRPr>
          </a:p>
          <a:p>
            <a:pPr algn="ctr"/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4800" dirty="0" err="1" smtClean="0"/>
              <a:t>Всякому</a:t>
            </a:r>
            <a:r>
              <a:rPr lang="en-US" sz="4800" dirty="0" smtClean="0"/>
              <a:t> </a:t>
            </a:r>
            <a:r>
              <a:rPr lang="en-US" sz="4800" dirty="0" err="1"/>
              <a:t>овощу</a:t>
            </a:r>
            <a:r>
              <a:rPr lang="en-US" sz="4800" dirty="0"/>
              <a:t> </a:t>
            </a:r>
            <a:r>
              <a:rPr lang="en-US" sz="4800" dirty="0" err="1"/>
              <a:t>своё</a:t>
            </a:r>
            <a:r>
              <a:rPr lang="en-US" sz="4800" dirty="0"/>
              <a:t> </a:t>
            </a:r>
            <a:r>
              <a:rPr lang="en-US" sz="4800" dirty="0" err="1"/>
              <a:t>время</a:t>
            </a:r>
            <a:r>
              <a:rPr lang="en-US" sz="48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122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26524" y="1973707"/>
            <a:ext cx="965915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 A tree is known by its fruits. 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en-US" sz="4800" dirty="0" err="1" smtClean="0"/>
              <a:t>От</a:t>
            </a:r>
            <a:r>
              <a:rPr lang="en-US" sz="4800" dirty="0" smtClean="0"/>
              <a:t> </a:t>
            </a:r>
            <a:r>
              <a:rPr lang="en-US" sz="4800" dirty="0" err="1"/>
              <a:t>яблони</a:t>
            </a:r>
            <a:r>
              <a:rPr lang="en-US" sz="4800" dirty="0"/>
              <a:t> </a:t>
            </a:r>
            <a:r>
              <a:rPr lang="ru-RU" sz="4800" dirty="0" smtClean="0"/>
              <a:t>-</a:t>
            </a:r>
            <a:r>
              <a:rPr lang="en-US" sz="4800" dirty="0" smtClean="0"/>
              <a:t> </a:t>
            </a:r>
            <a:r>
              <a:rPr lang="en-US" sz="4800" dirty="0" err="1"/>
              <a:t>яблоки</a:t>
            </a:r>
            <a:r>
              <a:rPr lang="en-US" sz="4800" dirty="0"/>
              <a:t>, </a:t>
            </a:r>
            <a:endParaRPr lang="ru-RU" sz="4800" dirty="0" smtClean="0"/>
          </a:p>
          <a:p>
            <a:pPr algn="ctr"/>
            <a:r>
              <a:rPr lang="en-US" sz="4800" dirty="0" err="1" smtClean="0"/>
              <a:t>от</a:t>
            </a:r>
            <a:r>
              <a:rPr lang="en-US" sz="4800" dirty="0" smtClean="0"/>
              <a:t> </a:t>
            </a:r>
            <a:r>
              <a:rPr lang="en-US" sz="4800" dirty="0" err="1"/>
              <a:t>ели</a:t>
            </a:r>
            <a:r>
              <a:rPr lang="en-US" sz="4800" dirty="0"/>
              <a:t> </a:t>
            </a:r>
            <a:r>
              <a:rPr lang="ru-RU" sz="4800" dirty="0" smtClean="0"/>
              <a:t>-</a:t>
            </a:r>
            <a:r>
              <a:rPr lang="en-US" sz="4800" dirty="0" smtClean="0"/>
              <a:t> </a:t>
            </a:r>
            <a:r>
              <a:rPr lang="en-US" sz="4800" dirty="0" err="1"/>
              <a:t>шишки</a:t>
            </a:r>
            <a:r>
              <a:rPr lang="en-US" sz="48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854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26524" y="1973707"/>
            <a:ext cx="96591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 All men can’t be first</a:t>
            </a:r>
            <a:r>
              <a:rPr lang="en-US" sz="4800" b="1" dirty="0" smtClean="0">
                <a:solidFill>
                  <a:srgbClr val="0070C0"/>
                </a:solidFill>
              </a:rPr>
              <a:t>. 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en-US" sz="4800" dirty="0" smtClean="0"/>
              <a:t>He </a:t>
            </a:r>
            <a:r>
              <a:rPr lang="ru-RU" sz="4800" dirty="0"/>
              <a:t>всем быть первыми.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847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5758" y="1383448"/>
            <a:ext cx="9659155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 If you run after two hares, 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4800" b="1" dirty="0" smtClean="0">
                <a:solidFill>
                  <a:srgbClr val="0070C0"/>
                </a:solidFill>
              </a:rPr>
              <a:t>you </a:t>
            </a:r>
            <a:r>
              <a:rPr lang="en-US" sz="4800" b="1" dirty="0">
                <a:solidFill>
                  <a:srgbClr val="0070C0"/>
                </a:solidFill>
              </a:rPr>
              <a:t>will catch neither. </a:t>
            </a:r>
            <a:endParaRPr lang="ru-RU" sz="4800" b="1" dirty="0">
              <a:solidFill>
                <a:srgbClr val="0070C0"/>
              </a:solidFill>
            </a:endParaRPr>
          </a:p>
          <a:p>
            <a:pPr algn="ctr"/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4800" dirty="0" err="1" smtClean="0"/>
              <a:t>За</a:t>
            </a:r>
            <a:r>
              <a:rPr lang="en-US" sz="4800" dirty="0" smtClean="0"/>
              <a:t> </a:t>
            </a:r>
            <a:r>
              <a:rPr lang="en-US" sz="4800" dirty="0" err="1"/>
              <a:t>двумя</a:t>
            </a:r>
            <a:r>
              <a:rPr lang="en-US" sz="4800" dirty="0"/>
              <a:t> </a:t>
            </a:r>
            <a:r>
              <a:rPr lang="en-US" sz="4800" dirty="0" err="1"/>
              <a:t>зайцами</a:t>
            </a:r>
            <a:r>
              <a:rPr lang="en-US" sz="4800" dirty="0"/>
              <a:t> </a:t>
            </a:r>
            <a:r>
              <a:rPr lang="en-US" sz="4800" dirty="0" err="1"/>
              <a:t>погонишься</a:t>
            </a:r>
            <a:r>
              <a:rPr lang="en-US" sz="4800" dirty="0"/>
              <a:t>, </a:t>
            </a:r>
            <a:r>
              <a:rPr lang="en-US" sz="4800" dirty="0" err="1"/>
              <a:t>ни</a:t>
            </a:r>
            <a:r>
              <a:rPr lang="en-US" sz="4800" dirty="0"/>
              <a:t> </a:t>
            </a:r>
            <a:r>
              <a:rPr lang="en-US" sz="4800" dirty="0" err="1"/>
              <a:t>одного</a:t>
            </a:r>
            <a:r>
              <a:rPr lang="en-US" sz="4800" dirty="0"/>
              <a:t> </a:t>
            </a:r>
            <a:r>
              <a:rPr lang="en-US" sz="4800" dirty="0" err="1"/>
              <a:t>не</a:t>
            </a:r>
            <a:r>
              <a:rPr lang="en-US" sz="4800" dirty="0"/>
              <a:t> </a:t>
            </a:r>
            <a:r>
              <a:rPr lang="en-US" sz="4800" dirty="0" err="1"/>
              <a:t>поймаешь</a:t>
            </a:r>
            <a:r>
              <a:rPr lang="en-US" sz="4800" dirty="0"/>
              <a:t>.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10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26524" y="1973707"/>
            <a:ext cx="96591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It is never too late to learn</a:t>
            </a:r>
            <a:r>
              <a:rPr lang="en-US" sz="4800" b="1" dirty="0" smtClean="0">
                <a:solidFill>
                  <a:srgbClr val="0070C0"/>
                </a:solidFill>
              </a:rPr>
              <a:t>. 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ru-RU" sz="4800" dirty="0" smtClean="0"/>
              <a:t>Учиться </a:t>
            </a:r>
            <a:r>
              <a:rPr lang="ru-RU" sz="4800" dirty="0"/>
              <a:t>никогда не поздно.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471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00766" y="2012344"/>
            <a:ext cx="965915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>
                <a:solidFill>
                  <a:srgbClr val="0070C0"/>
                </a:solidFill>
              </a:rPr>
              <a:t>No</a:t>
            </a:r>
            <a:r>
              <a:rPr lang="ru-RU" sz="4800" b="1" dirty="0">
                <a:solidFill>
                  <a:srgbClr val="0070C0"/>
                </a:solidFill>
              </a:rPr>
              <a:t> </a:t>
            </a:r>
            <a:r>
              <a:rPr lang="ru-RU" sz="4800" b="1" dirty="0" err="1">
                <a:solidFill>
                  <a:srgbClr val="0070C0"/>
                </a:solidFill>
              </a:rPr>
              <a:t>pains</a:t>
            </a:r>
            <a:r>
              <a:rPr lang="ru-RU" sz="4800" b="1" dirty="0">
                <a:solidFill>
                  <a:srgbClr val="0070C0"/>
                </a:solidFill>
              </a:rPr>
              <a:t>, </a:t>
            </a:r>
            <a:r>
              <a:rPr lang="ru-RU" sz="4800" b="1" dirty="0" err="1">
                <a:solidFill>
                  <a:srgbClr val="0070C0"/>
                </a:solidFill>
              </a:rPr>
              <a:t>no</a:t>
            </a:r>
            <a:r>
              <a:rPr lang="ru-RU" sz="4800" b="1" dirty="0">
                <a:solidFill>
                  <a:srgbClr val="0070C0"/>
                </a:solidFill>
              </a:rPr>
              <a:t> </a:t>
            </a:r>
            <a:r>
              <a:rPr lang="ru-RU" sz="4800" b="1" dirty="0" err="1">
                <a:solidFill>
                  <a:srgbClr val="0070C0"/>
                </a:solidFill>
              </a:rPr>
              <a:t>gains</a:t>
            </a:r>
            <a:r>
              <a:rPr lang="ru-RU" sz="4800" b="1" dirty="0" smtClean="0">
                <a:solidFill>
                  <a:srgbClr val="0070C0"/>
                </a:solidFill>
              </a:rPr>
              <a:t>.</a:t>
            </a: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ru-RU" sz="4800" dirty="0" smtClean="0"/>
              <a:t>Без </a:t>
            </a:r>
            <a:r>
              <a:rPr lang="ru-RU" sz="4800" dirty="0"/>
              <a:t>труда не вытащишь и </a:t>
            </a:r>
            <a:endParaRPr lang="ru-RU" sz="4800" dirty="0" smtClean="0"/>
          </a:p>
          <a:p>
            <a:pPr algn="ctr"/>
            <a:r>
              <a:rPr lang="ru-RU" sz="4800" dirty="0" smtClean="0"/>
              <a:t>рыбку </a:t>
            </a:r>
            <a:r>
              <a:rPr lang="ru-RU" sz="4800" dirty="0"/>
              <a:t>из пруда.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861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26524" y="1973707"/>
            <a:ext cx="96591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 Neck or nothing</a:t>
            </a:r>
            <a:r>
              <a:rPr lang="en-US" sz="4800" b="1" dirty="0" smtClean="0">
                <a:solidFill>
                  <a:srgbClr val="0070C0"/>
                </a:solidFill>
              </a:rPr>
              <a:t>. 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en-US" sz="4800" dirty="0" err="1" smtClean="0"/>
              <a:t>Пан</a:t>
            </a:r>
            <a:r>
              <a:rPr lang="en-US" sz="4800" dirty="0" smtClean="0"/>
              <a:t> </a:t>
            </a:r>
            <a:r>
              <a:rPr lang="en-US" sz="4800" dirty="0" err="1"/>
              <a:t>или</a:t>
            </a:r>
            <a:r>
              <a:rPr lang="en-US" sz="4800" dirty="0"/>
              <a:t> </a:t>
            </a:r>
            <a:r>
              <a:rPr lang="en-US" sz="4800" dirty="0" err="1"/>
              <a:t>пропал</a:t>
            </a:r>
            <a:r>
              <a:rPr lang="en-US" sz="48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43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26524" y="1973707"/>
            <a:ext cx="96591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>
                <a:solidFill>
                  <a:srgbClr val="0070C0"/>
                </a:solidFill>
              </a:rPr>
              <a:t>One</a:t>
            </a:r>
            <a:r>
              <a:rPr lang="ru-RU" sz="4800" b="1" dirty="0">
                <a:solidFill>
                  <a:srgbClr val="0070C0"/>
                </a:solidFill>
              </a:rPr>
              <a:t> </a:t>
            </a:r>
            <a:r>
              <a:rPr lang="ru-RU" sz="4800" b="1" dirty="0" err="1">
                <a:solidFill>
                  <a:srgbClr val="0070C0"/>
                </a:solidFill>
              </a:rPr>
              <a:t>man</a:t>
            </a:r>
            <a:r>
              <a:rPr lang="ru-RU" sz="4800" b="1" dirty="0">
                <a:solidFill>
                  <a:srgbClr val="0070C0"/>
                </a:solidFill>
              </a:rPr>
              <a:t>, </a:t>
            </a:r>
            <a:r>
              <a:rPr lang="ru-RU" sz="4800" b="1" dirty="0" err="1">
                <a:solidFill>
                  <a:srgbClr val="0070C0"/>
                </a:solidFill>
              </a:rPr>
              <a:t>no</a:t>
            </a:r>
            <a:r>
              <a:rPr lang="ru-RU" sz="4800" b="1" dirty="0">
                <a:solidFill>
                  <a:srgbClr val="0070C0"/>
                </a:solidFill>
              </a:rPr>
              <a:t> </a:t>
            </a:r>
            <a:r>
              <a:rPr lang="ru-RU" sz="4800" b="1" dirty="0" err="1" smtClean="0">
                <a:solidFill>
                  <a:srgbClr val="0070C0"/>
                </a:solidFill>
              </a:rPr>
              <a:t>man</a:t>
            </a:r>
            <a:r>
              <a:rPr lang="ru-RU" sz="4800" b="1" dirty="0" smtClean="0">
                <a:solidFill>
                  <a:srgbClr val="0070C0"/>
                </a:solidFill>
              </a:rPr>
              <a:t>.</a:t>
            </a: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ru-RU" sz="4800" dirty="0" smtClean="0"/>
              <a:t>Один </a:t>
            </a:r>
            <a:r>
              <a:rPr lang="ru-RU" sz="4800" dirty="0"/>
              <a:t>в поле не воин.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98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97736" y="1857798"/>
            <a:ext cx="965915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 Out of sight, out of mind. 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en-US" sz="4800" dirty="0" smtClean="0"/>
              <a:t>С </a:t>
            </a:r>
            <a:r>
              <a:rPr lang="en-US" sz="4800" dirty="0" err="1"/>
              <a:t>глаз</a:t>
            </a:r>
            <a:r>
              <a:rPr lang="en-US" sz="4800" dirty="0"/>
              <a:t> </a:t>
            </a:r>
            <a:r>
              <a:rPr lang="en-US" sz="4800" dirty="0" err="1"/>
              <a:t>долой</a:t>
            </a:r>
            <a:r>
              <a:rPr lang="en-US" sz="4800" dirty="0"/>
              <a:t> </a:t>
            </a:r>
            <a:r>
              <a:rPr lang="ru-RU" sz="4800" dirty="0" smtClean="0"/>
              <a:t>-</a:t>
            </a:r>
            <a:r>
              <a:rPr lang="en-US" sz="4800" dirty="0" smtClean="0"/>
              <a:t> </a:t>
            </a:r>
            <a:r>
              <a:rPr lang="en-US" sz="4800" dirty="0" err="1" smtClean="0"/>
              <a:t>из</a:t>
            </a:r>
            <a:endParaRPr lang="en-US" sz="4800" dirty="0"/>
          </a:p>
          <a:p>
            <a:pPr algn="ctr"/>
            <a:r>
              <a:rPr lang="en-US" sz="4800" dirty="0" err="1"/>
              <a:t>сердца</a:t>
            </a:r>
            <a:r>
              <a:rPr lang="en-US" sz="4800" dirty="0"/>
              <a:t> </a:t>
            </a:r>
            <a:r>
              <a:rPr lang="en-US" sz="4800" dirty="0" err="1"/>
              <a:t>вон</a:t>
            </a:r>
            <a:r>
              <a:rPr lang="en-US" sz="48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539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26524" y="1973707"/>
            <a:ext cx="96591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It rains cats and dogs. </a:t>
            </a:r>
            <a:endParaRPr lang="ru-RU" sz="4800" b="1" dirty="0">
              <a:solidFill>
                <a:srgbClr val="0070C0"/>
              </a:solidFill>
            </a:endParaRPr>
          </a:p>
          <a:p>
            <a:pPr algn="ctr"/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4800" dirty="0" err="1" smtClean="0"/>
              <a:t>Льёт</a:t>
            </a:r>
            <a:r>
              <a:rPr lang="en-US" sz="4800" dirty="0" smtClean="0"/>
              <a:t> </a:t>
            </a:r>
            <a:r>
              <a:rPr lang="en-US" sz="4800" dirty="0" err="1"/>
              <a:t>как</a:t>
            </a:r>
            <a:r>
              <a:rPr lang="en-US" sz="4800" dirty="0"/>
              <a:t> </a:t>
            </a:r>
            <a:r>
              <a:rPr lang="en-US" sz="4800" dirty="0" err="1"/>
              <a:t>из</a:t>
            </a:r>
            <a:r>
              <a:rPr lang="en-US" sz="4800" dirty="0"/>
              <a:t> </a:t>
            </a:r>
            <a:r>
              <a:rPr lang="en-US" sz="4800" dirty="0" err="1"/>
              <a:t>ведра</a:t>
            </a:r>
            <a:r>
              <a:rPr lang="en-US" sz="4800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105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26524" y="1973707"/>
            <a:ext cx="96591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There is no place like home</a:t>
            </a:r>
            <a:r>
              <a:rPr lang="en-US" sz="4800" b="1" dirty="0" smtClean="0">
                <a:solidFill>
                  <a:srgbClr val="0070C0"/>
                </a:solidFill>
              </a:rPr>
              <a:t>.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4800" dirty="0" smtClean="0"/>
              <a:t> </a:t>
            </a:r>
            <a:endParaRPr lang="ru-RU" sz="4800" dirty="0" smtClean="0"/>
          </a:p>
          <a:p>
            <a:pPr algn="ctr"/>
            <a:r>
              <a:rPr lang="ru-RU" sz="4800" dirty="0" smtClean="0"/>
              <a:t>Дома </a:t>
            </a:r>
            <a:r>
              <a:rPr lang="ru-RU" sz="4800" dirty="0"/>
              <a:t>и стены помогают.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49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00766" y="2012344"/>
            <a:ext cx="96591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There is no smoke without fire. </a:t>
            </a:r>
            <a:endParaRPr lang="ru-RU" sz="4800" b="1" dirty="0">
              <a:solidFill>
                <a:srgbClr val="0070C0"/>
              </a:solidFill>
            </a:endParaRPr>
          </a:p>
          <a:p>
            <a:pPr algn="ctr"/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4800" dirty="0" err="1" smtClean="0"/>
              <a:t>Нет</a:t>
            </a:r>
            <a:r>
              <a:rPr lang="en-US" sz="4800" dirty="0" smtClean="0"/>
              <a:t> </a:t>
            </a:r>
            <a:r>
              <a:rPr lang="en-US" sz="4800" dirty="0" err="1" smtClean="0"/>
              <a:t>дыма</a:t>
            </a:r>
            <a:r>
              <a:rPr lang="en-US" sz="4800" dirty="0" smtClean="0"/>
              <a:t> </a:t>
            </a:r>
            <a:r>
              <a:rPr lang="en-US" sz="4800" dirty="0" err="1" smtClean="0"/>
              <a:t>без</a:t>
            </a:r>
            <a:r>
              <a:rPr lang="en-US" sz="4800" dirty="0" smtClean="0"/>
              <a:t> </a:t>
            </a:r>
            <a:r>
              <a:rPr lang="en-US" sz="4800" dirty="0" err="1" smtClean="0"/>
              <a:t>огня</a:t>
            </a:r>
            <a:r>
              <a:rPr lang="en-US" sz="4800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157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26524" y="1973707"/>
            <a:ext cx="96591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 Time is money. </a:t>
            </a:r>
            <a:endParaRPr lang="ru-RU" sz="4800" b="1" dirty="0">
              <a:solidFill>
                <a:srgbClr val="0070C0"/>
              </a:solidFill>
            </a:endParaRPr>
          </a:p>
          <a:p>
            <a:pPr algn="ctr"/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4800" dirty="0" err="1" smtClean="0"/>
              <a:t>Время</a:t>
            </a:r>
            <a:r>
              <a:rPr lang="en-US" sz="4800" dirty="0" smtClean="0"/>
              <a:t> </a:t>
            </a:r>
            <a:r>
              <a:rPr lang="ru-RU" sz="4800" dirty="0" smtClean="0"/>
              <a:t>-</a:t>
            </a:r>
            <a:r>
              <a:rPr lang="en-US" sz="4800" dirty="0" smtClean="0"/>
              <a:t> </a:t>
            </a:r>
            <a:r>
              <a:rPr lang="en-US" sz="4800" dirty="0" err="1"/>
              <a:t>деньги</a:t>
            </a:r>
            <a:r>
              <a:rPr lang="en-US" sz="48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933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26524" y="1973707"/>
            <a:ext cx="96591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Too many cooks spoil the broth. </a:t>
            </a:r>
            <a:endParaRPr lang="ru-RU" sz="4800" b="1" dirty="0">
              <a:solidFill>
                <a:srgbClr val="0070C0"/>
              </a:solidFill>
            </a:endParaRPr>
          </a:p>
          <a:p>
            <a:pPr algn="ctr"/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4800" dirty="0" smtClean="0"/>
              <a:t>У </a:t>
            </a:r>
            <a:r>
              <a:rPr lang="en-US" sz="4800" dirty="0" err="1"/>
              <a:t>семи</a:t>
            </a:r>
            <a:r>
              <a:rPr lang="en-US" sz="4800" dirty="0"/>
              <a:t> </a:t>
            </a:r>
            <a:r>
              <a:rPr lang="en-US" sz="4800" dirty="0" err="1"/>
              <a:t>нянек</a:t>
            </a:r>
            <a:r>
              <a:rPr lang="en-US" sz="4800" dirty="0"/>
              <a:t> </a:t>
            </a:r>
            <a:r>
              <a:rPr lang="en-US" sz="4800" dirty="0" err="1"/>
              <a:t>дитя</a:t>
            </a:r>
            <a:r>
              <a:rPr lang="en-US" sz="4800" dirty="0"/>
              <a:t> </a:t>
            </a:r>
            <a:r>
              <a:rPr lang="en-US" sz="4800" dirty="0" err="1"/>
              <a:t>без</a:t>
            </a:r>
            <a:r>
              <a:rPr lang="en-US" sz="4800" dirty="0"/>
              <a:t> </a:t>
            </a:r>
            <a:r>
              <a:rPr lang="en-US" sz="4800" dirty="0" err="1"/>
              <a:t>глазу</a:t>
            </a:r>
            <a:r>
              <a:rPr lang="en-US" sz="48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779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97736" y="1857798"/>
            <a:ext cx="96591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 Two heads are better than one. </a:t>
            </a:r>
            <a:endParaRPr lang="ru-RU" sz="4800" b="1" dirty="0">
              <a:solidFill>
                <a:srgbClr val="0070C0"/>
              </a:solidFill>
            </a:endParaRPr>
          </a:p>
          <a:p>
            <a:pPr algn="ctr"/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4800" dirty="0" err="1" smtClean="0"/>
              <a:t>Ум</a:t>
            </a:r>
            <a:r>
              <a:rPr lang="en-US" sz="4800" dirty="0" smtClean="0"/>
              <a:t> </a:t>
            </a:r>
            <a:r>
              <a:rPr lang="en-US" sz="4800" dirty="0" err="1"/>
              <a:t>хорошо</a:t>
            </a:r>
            <a:r>
              <a:rPr lang="en-US" sz="4800" dirty="0" smtClean="0"/>
              <a:t>, </a:t>
            </a:r>
            <a:r>
              <a:rPr lang="en-US" sz="4800" dirty="0"/>
              <a:t>а </a:t>
            </a:r>
            <a:r>
              <a:rPr lang="en-US" sz="4800" dirty="0" err="1"/>
              <a:t>два</a:t>
            </a:r>
            <a:r>
              <a:rPr lang="en-US" sz="4800" dirty="0"/>
              <a:t> </a:t>
            </a:r>
            <a:r>
              <a:rPr lang="en-US" sz="4800" dirty="0" err="1"/>
              <a:t>лучше</a:t>
            </a:r>
            <a:r>
              <a:rPr lang="en-US" sz="48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890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97736" y="1857798"/>
            <a:ext cx="96591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 </a:t>
            </a:r>
            <a:r>
              <a:rPr lang="ru-RU" sz="4800" b="1" dirty="0" err="1" smtClean="0">
                <a:solidFill>
                  <a:srgbClr val="0070C0"/>
                </a:solidFill>
              </a:rPr>
              <a:t>When</a:t>
            </a:r>
            <a:r>
              <a:rPr lang="ru-RU" sz="4800" b="1" dirty="0" smtClean="0">
                <a:solidFill>
                  <a:srgbClr val="0070C0"/>
                </a:solidFill>
              </a:rPr>
              <a:t> </a:t>
            </a:r>
            <a:r>
              <a:rPr lang="ru-RU" sz="4800" b="1" dirty="0" err="1" smtClean="0">
                <a:solidFill>
                  <a:srgbClr val="0070C0"/>
                </a:solidFill>
              </a:rPr>
              <a:t>pigs</a:t>
            </a:r>
            <a:r>
              <a:rPr lang="ru-RU" sz="4800" b="1" dirty="0" smtClean="0">
                <a:solidFill>
                  <a:srgbClr val="0070C0"/>
                </a:solidFill>
              </a:rPr>
              <a:t> </a:t>
            </a:r>
            <a:r>
              <a:rPr lang="ru-RU" sz="4800" b="1" dirty="0" err="1" smtClean="0">
                <a:solidFill>
                  <a:srgbClr val="0070C0"/>
                </a:solidFill>
              </a:rPr>
              <a:t>fly</a:t>
            </a:r>
            <a:r>
              <a:rPr lang="ru-RU" sz="4800" b="1" dirty="0" smtClean="0">
                <a:solidFill>
                  <a:srgbClr val="0070C0"/>
                </a:solidFill>
              </a:rPr>
              <a:t>. </a:t>
            </a: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ru-RU" sz="4800" dirty="0" smtClean="0"/>
              <a:t>Когда рак на горе свистнет.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031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97736" y="1857798"/>
            <a:ext cx="96591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 </a:t>
            </a:r>
            <a:r>
              <a:rPr lang="en-US" sz="4800" b="1" dirty="0" smtClean="0">
                <a:solidFill>
                  <a:srgbClr val="0070C0"/>
                </a:solidFill>
              </a:rPr>
              <a:t>A bargain is a bargain.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ru-RU" sz="4800" dirty="0" smtClean="0"/>
              <a:t>Уговор дороже денег.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01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97736" y="1316885"/>
            <a:ext cx="9659155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 </a:t>
            </a:r>
            <a:r>
              <a:rPr lang="en-US" sz="4800" b="1" dirty="0" smtClean="0">
                <a:solidFill>
                  <a:srgbClr val="0070C0"/>
                </a:solidFill>
              </a:rPr>
              <a:t>A cracked bell never sound well.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ru-RU" sz="4800" dirty="0" smtClean="0"/>
              <a:t>Сломанный колокол никогда не звонит.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4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97736" y="1316885"/>
            <a:ext cx="9659155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 </a:t>
            </a:r>
            <a:r>
              <a:rPr lang="en-US" sz="4800" b="1" dirty="0" smtClean="0">
                <a:solidFill>
                  <a:srgbClr val="0070C0"/>
                </a:solidFill>
              </a:rPr>
              <a:t>A friend in court is better than a penny in purse.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ru-RU" sz="4800" dirty="0" smtClean="0"/>
              <a:t>Влиятельный друг дороже денег.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9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97736" y="1316885"/>
            <a:ext cx="9659155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 </a:t>
            </a:r>
            <a:r>
              <a:rPr lang="en-US" sz="4800" b="1" dirty="0" smtClean="0">
                <a:solidFill>
                  <a:srgbClr val="0070C0"/>
                </a:solidFill>
              </a:rPr>
              <a:t>A friend in need is a friend indeed.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ru-RU" sz="4800" dirty="0" smtClean="0"/>
              <a:t>Истинный друг познается в беде.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344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97736" y="1316885"/>
            <a:ext cx="9659155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 </a:t>
            </a:r>
            <a:r>
              <a:rPr lang="en-US" sz="4800" b="1" dirty="0" smtClean="0">
                <a:solidFill>
                  <a:srgbClr val="0070C0"/>
                </a:solidFill>
              </a:rPr>
              <a:t>A man is known by the 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4800" b="1" dirty="0" smtClean="0">
                <a:solidFill>
                  <a:srgbClr val="0070C0"/>
                </a:solidFill>
              </a:rPr>
              <a:t>company he keeps.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ru-RU" sz="4800" dirty="0" smtClean="0"/>
              <a:t>Скажи мне, кто твой друг, </a:t>
            </a:r>
          </a:p>
          <a:p>
            <a:pPr algn="ctr"/>
            <a:r>
              <a:rPr lang="ru-RU" sz="4800" dirty="0" smtClean="0"/>
              <a:t>и я скажу - кто ты.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898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26524" y="1973707"/>
            <a:ext cx="965915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East or West, home is best. </a:t>
            </a:r>
            <a:r>
              <a:rPr lang="en-US" sz="4800" b="1" dirty="0" smtClean="0">
                <a:solidFill>
                  <a:srgbClr val="0070C0"/>
                </a:solidFill>
              </a:rPr>
              <a:t> 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4800" dirty="0" smtClean="0"/>
              <a:t>В </a:t>
            </a:r>
            <a:r>
              <a:rPr lang="ru-RU" sz="4800" dirty="0"/>
              <a:t>гостях </a:t>
            </a:r>
            <a:r>
              <a:rPr lang="ru-RU" sz="4800" dirty="0" smtClean="0"/>
              <a:t>хорошо</a:t>
            </a:r>
            <a:r>
              <a:rPr lang="ru-RU" sz="4800" dirty="0"/>
              <a:t>, а дома лучше.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39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26524" y="1973707"/>
            <a:ext cx="96591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That’s another pair of shoes</a:t>
            </a:r>
            <a:r>
              <a:rPr lang="en-US" sz="4800" b="1" dirty="0" smtClean="0">
                <a:solidFill>
                  <a:srgbClr val="0070C0"/>
                </a:solidFill>
              </a:rPr>
              <a:t>.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en-US" sz="4800" b="1" dirty="0" smtClean="0">
                <a:solidFill>
                  <a:srgbClr val="0070C0"/>
                </a:solidFill>
              </a:rPr>
              <a:t> </a:t>
            </a:r>
            <a:r>
              <a:rPr lang="ru-RU" sz="4800" dirty="0"/>
              <a:t>Э</a:t>
            </a:r>
            <a:r>
              <a:rPr lang="en-US" sz="4800" dirty="0" err="1" smtClean="0"/>
              <a:t>то</a:t>
            </a:r>
            <a:r>
              <a:rPr lang="en-US" sz="4800" dirty="0" smtClean="0"/>
              <a:t> </a:t>
            </a:r>
            <a:r>
              <a:rPr lang="en-US" sz="4800" dirty="0" err="1"/>
              <a:t>совсем</a:t>
            </a:r>
            <a:r>
              <a:rPr lang="en-US" sz="4800" dirty="0"/>
              <a:t> </a:t>
            </a:r>
            <a:r>
              <a:rPr lang="en-US" sz="4800" dirty="0" err="1"/>
              <a:t>другое</a:t>
            </a:r>
            <a:r>
              <a:rPr lang="en-US" sz="4800" dirty="0"/>
              <a:t> </a:t>
            </a:r>
            <a:r>
              <a:rPr lang="en-US" sz="4800" dirty="0" err="1"/>
              <a:t>дело</a:t>
            </a:r>
            <a:r>
              <a:rPr lang="en-US" sz="4800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81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49251" y="1175217"/>
            <a:ext cx="9659155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>
                <a:solidFill>
                  <a:srgbClr val="0070C0"/>
                </a:solidFill>
              </a:rPr>
              <a:t>Never</a:t>
            </a:r>
            <a:r>
              <a:rPr lang="ru-RU" sz="4800" b="1" dirty="0">
                <a:solidFill>
                  <a:srgbClr val="0070C0"/>
                </a:solidFill>
              </a:rPr>
              <a:t> </a:t>
            </a:r>
            <a:r>
              <a:rPr lang="ru-RU" sz="4800" b="1" dirty="0" err="1">
                <a:solidFill>
                  <a:srgbClr val="0070C0"/>
                </a:solidFill>
              </a:rPr>
              <a:t>put</a:t>
            </a:r>
            <a:r>
              <a:rPr lang="ru-RU" sz="4800" b="1" dirty="0">
                <a:solidFill>
                  <a:srgbClr val="0070C0"/>
                </a:solidFill>
              </a:rPr>
              <a:t> </a:t>
            </a:r>
            <a:r>
              <a:rPr lang="ru-RU" sz="4800" b="1" dirty="0" err="1">
                <a:solidFill>
                  <a:srgbClr val="0070C0"/>
                </a:solidFill>
              </a:rPr>
              <a:t>off</a:t>
            </a:r>
            <a:r>
              <a:rPr lang="ru-RU" sz="4800" b="1" dirty="0">
                <a:solidFill>
                  <a:srgbClr val="0070C0"/>
                </a:solidFill>
              </a:rPr>
              <a:t> </a:t>
            </a:r>
            <a:r>
              <a:rPr lang="ru-RU" sz="4800" b="1" dirty="0" err="1">
                <a:solidFill>
                  <a:srgbClr val="0070C0"/>
                </a:solidFill>
              </a:rPr>
              <a:t>till</a:t>
            </a:r>
            <a:r>
              <a:rPr lang="ru-RU" sz="4800" b="1" dirty="0">
                <a:solidFill>
                  <a:srgbClr val="0070C0"/>
                </a:solidFill>
              </a:rPr>
              <a:t> </a:t>
            </a:r>
            <a:r>
              <a:rPr lang="ru-RU" sz="4800" b="1" dirty="0" err="1">
                <a:solidFill>
                  <a:srgbClr val="0070C0"/>
                </a:solidFill>
              </a:rPr>
              <a:t>tomorrow</a:t>
            </a:r>
            <a:r>
              <a:rPr lang="ru-RU" sz="4800" b="1" dirty="0">
                <a:solidFill>
                  <a:srgbClr val="0070C0"/>
                </a:solidFill>
              </a:rPr>
              <a:t> 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4800" b="1" dirty="0" err="1" smtClean="0">
                <a:solidFill>
                  <a:srgbClr val="0070C0"/>
                </a:solidFill>
              </a:rPr>
              <a:t>what</a:t>
            </a:r>
            <a:r>
              <a:rPr lang="ru-RU" sz="4800" b="1" dirty="0" smtClean="0">
                <a:solidFill>
                  <a:srgbClr val="0070C0"/>
                </a:solidFill>
              </a:rPr>
              <a:t> </a:t>
            </a:r>
            <a:r>
              <a:rPr lang="ru-RU" sz="4800" b="1" dirty="0" err="1">
                <a:solidFill>
                  <a:srgbClr val="0070C0"/>
                </a:solidFill>
              </a:rPr>
              <a:t>you</a:t>
            </a:r>
            <a:r>
              <a:rPr lang="ru-RU" sz="4800" b="1" dirty="0">
                <a:solidFill>
                  <a:srgbClr val="0070C0"/>
                </a:solidFill>
              </a:rPr>
              <a:t> </a:t>
            </a:r>
            <a:r>
              <a:rPr lang="ru-RU" sz="4800" b="1" dirty="0" err="1">
                <a:solidFill>
                  <a:srgbClr val="0070C0"/>
                </a:solidFill>
              </a:rPr>
              <a:t>can</a:t>
            </a:r>
            <a:r>
              <a:rPr lang="ru-RU" sz="4800" b="1" dirty="0">
                <a:solidFill>
                  <a:srgbClr val="0070C0"/>
                </a:solidFill>
              </a:rPr>
              <a:t> </a:t>
            </a:r>
            <a:r>
              <a:rPr lang="ru-RU" sz="4800" b="1" dirty="0" err="1">
                <a:solidFill>
                  <a:srgbClr val="0070C0"/>
                </a:solidFill>
              </a:rPr>
              <a:t>do</a:t>
            </a:r>
            <a:r>
              <a:rPr lang="ru-RU" sz="4800" b="1" dirty="0">
                <a:solidFill>
                  <a:srgbClr val="0070C0"/>
                </a:solidFill>
              </a:rPr>
              <a:t> </a:t>
            </a:r>
            <a:r>
              <a:rPr lang="ru-RU" sz="4800" b="1" dirty="0" err="1">
                <a:solidFill>
                  <a:srgbClr val="0070C0"/>
                </a:solidFill>
              </a:rPr>
              <a:t>today</a:t>
            </a:r>
            <a:r>
              <a:rPr lang="ru-RU" sz="4800" b="1" dirty="0">
                <a:solidFill>
                  <a:srgbClr val="0070C0"/>
                </a:solidFill>
              </a:rPr>
              <a:t>. </a:t>
            </a:r>
            <a:r>
              <a:rPr lang="ru-RU" sz="4800" b="1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4800" dirty="0" smtClean="0"/>
              <a:t>Никогда </a:t>
            </a:r>
            <a:r>
              <a:rPr lang="ru-RU" sz="4800" dirty="0"/>
              <a:t>не откладывай на завтра то, что ты можешь сделать сегодня.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34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26524" y="1973707"/>
            <a:ext cx="965915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 A friend in need is a friend indeed. 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en-US" sz="4800" dirty="0" err="1" smtClean="0"/>
              <a:t>Друг</a:t>
            </a:r>
            <a:r>
              <a:rPr lang="en-US" sz="4800" dirty="0" smtClean="0"/>
              <a:t> </a:t>
            </a:r>
            <a:r>
              <a:rPr lang="ru-RU" sz="4800" dirty="0" smtClean="0"/>
              <a:t>по</a:t>
            </a:r>
            <a:r>
              <a:rPr lang="en-US" sz="4800" dirty="0" err="1" smtClean="0"/>
              <a:t>знается</a:t>
            </a:r>
            <a:r>
              <a:rPr lang="en-US" sz="4800" dirty="0" smtClean="0"/>
              <a:t> </a:t>
            </a:r>
            <a:r>
              <a:rPr lang="en-US" sz="4800" dirty="0"/>
              <a:t>в </a:t>
            </a:r>
            <a:r>
              <a:rPr lang="en-US" sz="4800" dirty="0" err="1"/>
              <a:t>беде</a:t>
            </a:r>
            <a:r>
              <a:rPr lang="en-US" sz="48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130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26524" y="1973707"/>
            <a:ext cx="965915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 The right thing in the right place. </a:t>
            </a:r>
            <a:r>
              <a:rPr lang="en-US" sz="4800" b="1" dirty="0" smtClean="0">
                <a:solidFill>
                  <a:srgbClr val="0070C0"/>
                </a:solidFill>
              </a:rPr>
              <a:t> 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en-US" sz="4800" dirty="0" err="1" smtClean="0"/>
              <a:t>Всему</a:t>
            </a:r>
            <a:r>
              <a:rPr lang="en-US" sz="4800" dirty="0" smtClean="0"/>
              <a:t> </a:t>
            </a:r>
            <a:r>
              <a:rPr lang="en-US" sz="4800" dirty="0" err="1" smtClean="0"/>
              <a:t>своё</a:t>
            </a:r>
            <a:r>
              <a:rPr lang="en-US" sz="4800" dirty="0" smtClean="0"/>
              <a:t> </a:t>
            </a:r>
            <a:r>
              <a:rPr lang="en-US" sz="4800" dirty="0" err="1"/>
              <a:t>место</a:t>
            </a:r>
            <a:r>
              <a:rPr lang="en-US" sz="48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0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26524" y="1973707"/>
            <a:ext cx="965915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70C0"/>
                </a:solidFill>
              </a:rPr>
              <a:t> The right thing in the right place. </a:t>
            </a:r>
            <a:r>
              <a:rPr lang="en-US" sz="4800" b="1" dirty="0" smtClean="0">
                <a:solidFill>
                  <a:srgbClr val="0070C0"/>
                </a:solidFill>
              </a:rPr>
              <a:t> 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en-US" sz="4800" dirty="0" err="1" smtClean="0"/>
              <a:t>Всему</a:t>
            </a:r>
            <a:r>
              <a:rPr lang="en-US" sz="4800" dirty="0" smtClean="0"/>
              <a:t> </a:t>
            </a:r>
            <a:r>
              <a:rPr lang="en-US" sz="4800" dirty="0" err="1" smtClean="0"/>
              <a:t>своё</a:t>
            </a:r>
            <a:r>
              <a:rPr lang="en-US" sz="4800" dirty="0" smtClean="0"/>
              <a:t> </a:t>
            </a:r>
            <a:r>
              <a:rPr lang="en-US" sz="4800" dirty="0" err="1"/>
              <a:t>место</a:t>
            </a:r>
            <a:r>
              <a:rPr lang="en-US" sz="48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151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26524" y="1973707"/>
            <a:ext cx="96591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>
                <a:solidFill>
                  <a:srgbClr val="0070C0"/>
                </a:solidFill>
              </a:rPr>
              <a:t>Tastes</a:t>
            </a:r>
            <a:r>
              <a:rPr lang="ru-RU" sz="4800" b="1" dirty="0">
                <a:solidFill>
                  <a:srgbClr val="0070C0"/>
                </a:solidFill>
              </a:rPr>
              <a:t> </a:t>
            </a:r>
            <a:r>
              <a:rPr lang="ru-RU" sz="4800" b="1" dirty="0" err="1">
                <a:solidFill>
                  <a:srgbClr val="0070C0"/>
                </a:solidFill>
              </a:rPr>
              <a:t>differ</a:t>
            </a:r>
            <a:r>
              <a:rPr lang="ru-RU" sz="4800" b="1" dirty="0" smtClean="0">
                <a:solidFill>
                  <a:srgbClr val="0070C0"/>
                </a:solidFill>
              </a:rPr>
              <a:t>. </a:t>
            </a:r>
          </a:p>
          <a:p>
            <a:pPr algn="ctr"/>
            <a:endParaRPr lang="ru-RU" sz="4800" b="1" dirty="0">
              <a:solidFill>
                <a:srgbClr val="0070C0"/>
              </a:solidFill>
            </a:endParaRPr>
          </a:p>
          <a:p>
            <a:pPr algn="ctr"/>
            <a:r>
              <a:rPr lang="ru-RU" sz="4800" dirty="0" smtClean="0"/>
              <a:t>О </a:t>
            </a:r>
            <a:r>
              <a:rPr lang="ru-RU" sz="4800" dirty="0"/>
              <a:t>вкусах не спорят.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92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</TotalTime>
  <Words>408</Words>
  <Application>Microsoft Office PowerPoint</Application>
  <PresentationFormat>Произвольный</PresentationFormat>
  <Paragraphs>99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DAE</cp:lastModifiedBy>
  <cp:revision>19</cp:revision>
  <cp:lastPrinted>2019-09-27T11:33:17Z</cp:lastPrinted>
  <dcterms:created xsi:type="dcterms:W3CDTF">2019-09-20T08:58:08Z</dcterms:created>
  <dcterms:modified xsi:type="dcterms:W3CDTF">2019-10-14T09:40:06Z</dcterms:modified>
</cp:coreProperties>
</file>