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78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4367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889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7476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20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1933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286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55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807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3048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638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4514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96E9-B1FA-433A-B707-FDBD3614BF2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C8B5F-D8D1-4D5A-B526-EF7E33F26A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859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e\Desktop\1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8735179" cy="6480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8007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e\Desktop\10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4" cy="6480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5349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e\Desktop\11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325"/>
            <a:ext cx="8572376" cy="66090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41753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6473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e\Desktop\2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32656"/>
            <a:ext cx="8568952" cy="61520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71202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e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7" cy="6480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831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Найдите лишнее число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10,20,30,40,66,60.</a:t>
            </a:r>
          </a:p>
          <a:p>
            <a:r>
              <a:rPr lang="ru-RU" sz="6000" dirty="0" smtClean="0">
                <a:solidFill>
                  <a:srgbClr val="7030A0"/>
                </a:solidFill>
              </a:rPr>
              <a:t>1.3,51,4,6,9,7.</a:t>
            </a:r>
          </a:p>
          <a:p>
            <a:r>
              <a:rPr lang="ru-RU" sz="6000" dirty="0" smtClean="0">
                <a:solidFill>
                  <a:srgbClr val="7030A0"/>
                </a:solidFill>
              </a:rPr>
              <a:t>24,11,13,15,17,12.</a:t>
            </a:r>
            <a:endParaRPr lang="ru-RU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794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500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FF0000"/>
                </a:solidFill>
              </a:rPr>
              <a:t>Тема урока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FF0000"/>
                </a:solidFill>
              </a:rPr>
              <a:t>Деление двузначного числа на однозначное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19683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4858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e\Desktop\6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460375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68848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e\Desktop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264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25282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e\Desktop\8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3566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50835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e\Desktop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12968" cy="64087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433733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Найдите лишнее число</vt:lpstr>
      <vt:lpstr>   Тема урока:    Деление двузначного числа на однозначное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Usere</dc:creator>
  <cp:lastModifiedBy>Админ</cp:lastModifiedBy>
  <cp:revision>3</cp:revision>
  <dcterms:created xsi:type="dcterms:W3CDTF">2019-02-03T09:05:18Z</dcterms:created>
  <dcterms:modified xsi:type="dcterms:W3CDTF">2019-10-05T15:37:11Z</dcterms:modified>
</cp:coreProperties>
</file>