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08" r:id="rId1"/>
  </p:sldMasterIdLst>
  <p:notesMasterIdLst>
    <p:notesMasterId r:id="rId18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9" r:id="rId12"/>
    <p:sldId id="270" r:id="rId13"/>
    <p:sldId id="266" r:id="rId14"/>
    <p:sldId id="267" r:id="rId15"/>
    <p:sldId id="268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38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8A203F-550F-4A4D-A414-51DF75AEB2A0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B36716-8763-4570-B783-E3B55ED10A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38465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B36716-8763-4570-B783-E3B55ED10AC7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21405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DC224-C87C-4427-BB78-51F82C827ACE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72957-AD2E-440E-A342-46FE5CDC83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DC224-C87C-4427-BB78-51F82C827ACE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72957-AD2E-440E-A342-46FE5CDC83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DC224-C87C-4427-BB78-51F82C827ACE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72957-AD2E-440E-A342-46FE5CDC83B3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DC224-C87C-4427-BB78-51F82C827ACE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72957-AD2E-440E-A342-46FE5CDC83B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DC224-C87C-4427-BB78-51F82C827ACE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72957-AD2E-440E-A342-46FE5CDC83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DC224-C87C-4427-BB78-51F82C827ACE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72957-AD2E-440E-A342-46FE5CDC83B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DC224-C87C-4427-BB78-51F82C827ACE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72957-AD2E-440E-A342-46FE5CDC83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DC224-C87C-4427-BB78-51F82C827ACE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72957-AD2E-440E-A342-46FE5CDC83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DC224-C87C-4427-BB78-51F82C827ACE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72957-AD2E-440E-A342-46FE5CDC83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DC224-C87C-4427-BB78-51F82C827ACE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72957-AD2E-440E-A342-46FE5CDC83B3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DC224-C87C-4427-BB78-51F82C827ACE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72957-AD2E-440E-A342-46FE5CDC83B3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F17DC224-C87C-4427-BB78-51F82C827ACE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41372957-AD2E-440E-A342-46FE5CDC83B3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9" r:id="rId1"/>
    <p:sldLayoutId id="2147484010" r:id="rId2"/>
    <p:sldLayoutId id="2147484011" r:id="rId3"/>
    <p:sldLayoutId id="2147484012" r:id="rId4"/>
    <p:sldLayoutId id="2147484013" r:id="rId5"/>
    <p:sldLayoutId id="2147484014" r:id="rId6"/>
    <p:sldLayoutId id="2147484015" r:id="rId7"/>
    <p:sldLayoutId id="2147484016" r:id="rId8"/>
    <p:sldLayoutId id="2147484017" r:id="rId9"/>
    <p:sldLayoutId id="2147484018" r:id="rId10"/>
    <p:sldLayoutId id="21474840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980728"/>
            <a:ext cx="7511752" cy="2317976"/>
          </a:xfrm>
        </p:spPr>
        <p:txBody>
          <a:bodyPr>
            <a:normAutofit fontScale="90000"/>
          </a:bodyPr>
          <a:lstStyle/>
          <a:p>
            <a:r>
              <a:rPr lang="ru-RU" sz="5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Презентация </a:t>
            </a:r>
            <a:br>
              <a:rPr lang="ru-RU" sz="5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«Экологический проект. Мой дворик.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556000"/>
            <a:ext cx="6400800" cy="2177255"/>
          </a:xfrm>
        </p:spPr>
        <p:txBody>
          <a:bodyPr>
            <a:normAutofit fontScale="92500" lnSpcReduction="10000"/>
          </a:bodyPr>
          <a:lstStyle/>
          <a:p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младшая группа</a:t>
            </a:r>
          </a:p>
          <a:p>
            <a:pPr algn="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Подготовили воспитатели: </a:t>
            </a:r>
          </a:p>
          <a:p>
            <a:pPr algn="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Л.Г. Первая  </a:t>
            </a:r>
          </a:p>
          <a:p>
            <a:pPr algn="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Е.А. Садило </a:t>
            </a:r>
          </a:p>
        </p:txBody>
      </p:sp>
    </p:spTree>
    <p:extLst>
      <p:ext uri="{BB962C8B-B14F-4D97-AF65-F5344CB8AC3E}">
        <p14:creationId xmlns:p14="http://schemas.microsoft.com/office/powerpoint/2010/main" val="31857625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Уголок животных: </a:t>
            </a:r>
            <a:r>
              <a:rPr 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знакомство с насекомыми, домашними и дикими  животными, сравнивание условий их проживания, воспитание бережного отношения к животным, игры.</a:t>
            </a:r>
            <a:br>
              <a:rPr 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2492896"/>
            <a:ext cx="4364302" cy="3273227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641683" y="2612926"/>
            <a:ext cx="4528873" cy="3396655"/>
          </a:xfrm>
        </p:spPr>
      </p:pic>
    </p:spTree>
    <p:extLst>
      <p:ext uri="{BB962C8B-B14F-4D97-AF65-F5344CB8AC3E}">
        <p14:creationId xmlns:p14="http://schemas.microsoft.com/office/powerpoint/2010/main" val="14145416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3" y="332656"/>
            <a:ext cx="4992555" cy="3744416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1920" y="2996952"/>
            <a:ext cx="4741233" cy="3555925"/>
          </a:xfrm>
        </p:spPr>
      </p:pic>
    </p:spTree>
    <p:extLst>
      <p:ext uri="{BB962C8B-B14F-4D97-AF65-F5344CB8AC3E}">
        <p14:creationId xmlns:p14="http://schemas.microsoft.com/office/powerpoint/2010/main" val="18693485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5616" y="2122736"/>
            <a:ext cx="4397450" cy="326556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0" y="2060848"/>
            <a:ext cx="4399781" cy="3487564"/>
          </a:xfrm>
        </p:spPr>
      </p:pic>
    </p:spTree>
    <p:extLst>
      <p:ext uri="{BB962C8B-B14F-4D97-AF65-F5344CB8AC3E}">
        <p14:creationId xmlns:p14="http://schemas.microsoft.com/office/powerpoint/2010/main" val="485202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506496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Уголок полезных ископаемых:</a:t>
            </a:r>
            <a:b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определение свойств песка и глины, игры с мокрым песком.</a:t>
            </a:r>
            <a:b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62396" y="2230748"/>
            <a:ext cx="4613474" cy="3553594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2" y="1916833"/>
            <a:ext cx="4680520" cy="3919612"/>
          </a:xfrm>
        </p:spPr>
      </p:pic>
    </p:spTree>
    <p:extLst>
      <p:ext uri="{BB962C8B-B14F-4D97-AF65-F5344CB8AC3E}">
        <p14:creationId xmlns:p14="http://schemas.microsoft.com/office/powerpoint/2010/main" val="37127590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2154568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Морской уголок :</a:t>
            </a:r>
            <a:b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дети в игровой форме знакомятся с представителями водных животных, с обитателями рек и морей.</a:t>
            </a:r>
            <a:b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916832"/>
            <a:ext cx="4392488" cy="3199532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3717032"/>
            <a:ext cx="4110732" cy="2939033"/>
          </a:xfrm>
        </p:spPr>
      </p:pic>
    </p:spTree>
    <p:extLst>
      <p:ext uri="{BB962C8B-B14F-4D97-AF65-F5344CB8AC3E}">
        <p14:creationId xmlns:p14="http://schemas.microsoft.com/office/powerpoint/2010/main" val="34152005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 Мини – музей воздуха:</a:t>
            </a:r>
            <a:b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знакомим детей с понятием «воздух», его свойствами и ролью в жизни человека.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1700808"/>
            <a:ext cx="7064077" cy="4608512"/>
          </a:xfrm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63957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96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Конец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А кто смотрел, молодец!!!</a:t>
            </a:r>
          </a:p>
        </p:txBody>
      </p:sp>
    </p:spTree>
    <p:extLst>
      <p:ext uri="{BB962C8B-B14F-4D97-AF65-F5344CB8AC3E}">
        <p14:creationId xmlns:p14="http://schemas.microsoft.com/office/powerpoint/2010/main" val="35732879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90032" y="476672"/>
            <a:ext cx="7772400" cy="5976664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Цель: совместно с родителями  познакомить детей с природой родного края:</a:t>
            </a:r>
            <a:b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дать представление  о растениях, насекомых, животных (домашних и диких);</a:t>
            </a:r>
            <a:b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-научить детей отличать объекты живой природы  от объектов неживой природы, созданных человеком;</a:t>
            </a:r>
            <a:b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-сформировать у ребенка представление о неразрывной связи природы с человеком (человек-часть природы);</a:t>
            </a:r>
            <a:b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-познакомить с основными природными компонентами и их связями;</a:t>
            </a:r>
            <a:b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Этапы :</a:t>
            </a:r>
            <a:b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подготовка материалов, составление плана работы;</a:t>
            </a:r>
            <a:b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непосредственная организованная деятельность по созданию экологического проекта;</a:t>
            </a:r>
            <a:b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ознакомление детей с природой родного края.</a:t>
            </a:r>
          </a:p>
        </p:txBody>
      </p:sp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899592" y="7605464"/>
            <a:ext cx="6417734" cy="432048"/>
          </a:xfrm>
        </p:spPr>
        <p:txBody>
          <a:bodyPr>
            <a:norm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68673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229600" cy="5394928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первом этапе был определен следующий план экологической тропы:</a:t>
            </a:r>
            <a:b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Уголок растений</a:t>
            </a:r>
            <a:b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Уголок животных</a:t>
            </a:r>
            <a:b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Уголок полезных ископаемых</a:t>
            </a:r>
            <a:b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Морской уголок</a:t>
            </a:r>
            <a:b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 Мини – музей воздуха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76655" y="6080760"/>
            <a:ext cx="3822192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 flipV="1">
            <a:off x="4645152" y="6126480"/>
            <a:ext cx="3822192" cy="182840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33659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2154568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втором этапе была осуществлена конструктивная деятельность по созданию экологической тропы</a:t>
            </a:r>
            <a:b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420888"/>
            <a:ext cx="4103439" cy="3415556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499992" y="2708920"/>
            <a:ext cx="4104456" cy="3240360"/>
          </a:xfrm>
        </p:spPr>
      </p:pic>
    </p:spTree>
    <p:extLst>
      <p:ext uri="{BB962C8B-B14F-4D97-AF65-F5344CB8AC3E}">
        <p14:creationId xmlns:p14="http://schemas.microsoft.com/office/powerpoint/2010/main" val="11975491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Изготовление уголка природы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632007" y="2216865"/>
            <a:ext cx="4704521" cy="3528391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416" y="2060848"/>
            <a:ext cx="4860533" cy="3960440"/>
          </a:xfrm>
        </p:spPr>
      </p:pic>
    </p:spTree>
    <p:extLst>
      <p:ext uri="{BB962C8B-B14F-4D97-AF65-F5344CB8AC3E}">
        <p14:creationId xmlns:p14="http://schemas.microsoft.com/office/powerpoint/2010/main" val="14648778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Работа в уголке животных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916832"/>
            <a:ext cx="4327773" cy="3775596"/>
          </a:xfrm>
        </p:spPr>
      </p:pic>
      <p:pic>
        <p:nvPicPr>
          <p:cNvPr id="8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1988840"/>
            <a:ext cx="4104456" cy="3672408"/>
          </a:xfrm>
        </p:spPr>
      </p:pic>
    </p:spTree>
    <p:extLst>
      <p:ext uri="{BB962C8B-B14F-4D97-AF65-F5344CB8AC3E}">
        <p14:creationId xmlns:p14="http://schemas.microsoft.com/office/powerpoint/2010/main" val="9759669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08520" y="1844824"/>
            <a:ext cx="4608511" cy="345638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5164" y="1988840"/>
            <a:ext cx="4493300" cy="3744416"/>
          </a:xfrm>
        </p:spPr>
      </p:pic>
    </p:spTree>
    <p:extLst>
      <p:ext uri="{BB962C8B-B14F-4D97-AF65-F5344CB8AC3E}">
        <p14:creationId xmlns:p14="http://schemas.microsoft.com/office/powerpoint/2010/main" val="23587485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Оформительские работы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1499" y="2384884"/>
            <a:ext cx="4536503" cy="3312368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010211" y="2334605"/>
            <a:ext cx="4541466" cy="3417888"/>
          </a:xfrm>
        </p:spPr>
      </p:pic>
    </p:spTree>
    <p:extLst>
      <p:ext uri="{BB962C8B-B14F-4D97-AF65-F5344CB8AC3E}">
        <p14:creationId xmlns:p14="http://schemas.microsoft.com/office/powerpoint/2010/main" val="6587382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2298584"/>
          </a:xfrm>
        </p:spPr>
        <p:txBody>
          <a:bodyPr>
            <a:normAutofit fontScale="90000"/>
          </a:bodyPr>
          <a:lstStyle/>
          <a:p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Третий этап: ознакомление детей с природой родного края. </a:t>
            </a:r>
            <a:b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Уголок растений: знакомство с растениями, рассматривание цветущих растений,  определение условий для их роста, сравнивание растений, воспитание бережного отношения к растениям.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5025" y="2969419"/>
            <a:ext cx="3822700" cy="3123877"/>
          </a:xfrm>
        </p:spPr>
      </p:pic>
      <p:pic>
        <p:nvPicPr>
          <p:cNvPr id="3" name="Объект 2"/>
          <p:cNvPicPr>
            <a:picLocks noGrp="1" noChangeAspect="1"/>
          </p:cNvPicPr>
          <p:nvPr>
            <p:ph sz="quarter" idx="1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6275" y="2969419"/>
            <a:ext cx="3822700" cy="3123877"/>
          </a:xfrm>
        </p:spPr>
      </p:pic>
    </p:spTree>
    <p:extLst>
      <p:ext uri="{BB962C8B-B14F-4D97-AF65-F5344CB8AC3E}">
        <p14:creationId xmlns:p14="http://schemas.microsoft.com/office/powerpoint/2010/main" val="125666564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206</TotalTime>
  <Words>123</Words>
  <Application>Microsoft Office PowerPoint</Application>
  <PresentationFormat>Экран (4:3)</PresentationFormat>
  <Paragraphs>19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Calibri</vt:lpstr>
      <vt:lpstr>Candara</vt:lpstr>
      <vt:lpstr>Symbol</vt:lpstr>
      <vt:lpstr>Times New Roman</vt:lpstr>
      <vt:lpstr>Волна</vt:lpstr>
      <vt:lpstr>Презентация  «Экологический проект. Мой дворик.»</vt:lpstr>
      <vt:lpstr>Цель: совместно с родителями  познакомить детей с природой родного края: - дать представление  о растениях, насекомых, животных (домашних и диких); -научить детей отличать объекты живой природы  от объектов неживой природы, созданных человеком; -сформировать у ребенка представление о неразрывной связи природы с человеком (человек-часть природы); -познакомить с основными природными компонентами и их связями; Этапы : 1. подготовка материалов, составление плана работы; 2. непосредственная организованная деятельность по созданию экологического проекта; 3. ознакомление детей с природой родного края.</vt:lpstr>
      <vt:lpstr>На первом этапе был определен следующий план экологической тропы: 1. Уголок растений 2. Уголок животных 3. Уголок полезных ископаемых 4. Морской уголок 5. Мини – музей воздуха</vt:lpstr>
      <vt:lpstr>На втором этапе была осуществлена конструктивная деятельность по созданию экологической тропы </vt:lpstr>
      <vt:lpstr>Изготовление уголка природы</vt:lpstr>
      <vt:lpstr>Работа в уголке животных</vt:lpstr>
      <vt:lpstr>Презентация PowerPoint</vt:lpstr>
      <vt:lpstr>Оформительские работы</vt:lpstr>
      <vt:lpstr>Третий этап: ознакомление детей с природой родного края.  1. Уголок растений: знакомство с растениями, рассматривание цветущих растений,  определение условий для их роста, сравнивание растений, воспитание бережного отношения к растениям.</vt:lpstr>
      <vt:lpstr>2. Уголок животных: знакомство с насекомыми, домашними и дикими  животными, сравнивание условий их проживания, воспитание бережного отношения к животным, игры. </vt:lpstr>
      <vt:lpstr>Презентация PowerPoint</vt:lpstr>
      <vt:lpstr>Презентация PowerPoint</vt:lpstr>
      <vt:lpstr>3. Уголок полезных ископаемых: определение свойств песка и глины, игры с мокрым песком. </vt:lpstr>
      <vt:lpstr>4. Морской уголок :  дети в игровой форме знакомятся с представителями водных животных, с обитателями рек и морей. </vt:lpstr>
      <vt:lpstr>5. Мини – музей воздуха: знакомим детей с понятием «воздух», его свойствами и ролью в жизни человека.</vt:lpstr>
      <vt:lpstr>Конец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Семейный экологический проект</dc:title>
  <dc:creator>ASUS</dc:creator>
  <cp:lastModifiedBy>User</cp:lastModifiedBy>
  <cp:revision>20</cp:revision>
  <dcterms:created xsi:type="dcterms:W3CDTF">2014-01-10T04:03:35Z</dcterms:created>
  <dcterms:modified xsi:type="dcterms:W3CDTF">2019-10-14T19:36:21Z</dcterms:modified>
</cp:coreProperties>
</file>