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78872-71A5-4A8E-92E5-0D7EFD9337C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F006B-34D4-446D-BF87-B0B9C02AB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2571744"/>
            <a:ext cx="7000924" cy="19288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Детская книга должна быть смешной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86454"/>
            <a:ext cx="7558118" cy="92869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Составитель: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Довгий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В.А., воспитатель ГБДОУ д/с № 61 комбинированного вида Фрунзенского района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Санкт-Петербурга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«Ягодка»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786874" cy="6500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0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42852"/>
            <a:ext cx="87154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Книги Анны Никольской непременно вызывают улыбку у детей и ощущение тепла и радости из собственного полузабытого детства у взрослых. Чаще ее книги очень смешные, хотя затрагиваемые темы могут быть отнюдь не веселыми. Например, проблема детских страхов. В книге «нестрашная энциклопедия чудищ, </a:t>
            </a:r>
            <a:r>
              <a:rPr lang="ru-RU" sz="15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юдищ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бук» ужасные «монстры» представлены с такой фантазией и юмором, что от страха не остается и следа. Да и в книге «Про </a:t>
            </a:r>
            <a:r>
              <a:rPr lang="ru-RU" sz="15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Бабаку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Косточкину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главный герой борется со страхами очень необычным способом. Истории, придуманные Анной, всегда полны чудес, неожиданных поворотов сюжета, приключений и озорства. Стиль у авторов очень легкий и читаются книги очень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быстро.</a:t>
            </a:r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Книга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которая «познакомила» меня с Анной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Никольской, - 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5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Чемодановна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- одна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 её последних книг, особенно полюбившихся маленьким читателям, — сказка про </a:t>
            </a:r>
            <a:r>
              <a:rPr lang="ru-RU" sz="1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Авдотью </a:t>
            </a:r>
            <a:r>
              <a:rPr lang="ru-RU" sz="15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Чемодановну</a:t>
            </a:r>
            <a:r>
              <a:rPr lang="ru-RU" sz="1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5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Свирепову</a:t>
            </a:r>
            <a:r>
              <a:rPr lang="ru-RU" sz="1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Эту историю многие сравнивают с культовыми книгами про </a:t>
            </a:r>
            <a:r>
              <a:rPr lang="ru-RU" sz="1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Мэри </a:t>
            </a:r>
            <a:r>
              <a:rPr lang="ru-RU" sz="15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Поппинс</a:t>
            </a:r>
            <a:r>
              <a:rPr lang="ru-RU" sz="1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Памела </a:t>
            </a:r>
            <a:r>
              <a:rPr lang="ru-RU" sz="15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Линдон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Трэверс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 и</a:t>
            </a:r>
            <a:r>
              <a:rPr lang="ru-RU" sz="1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5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Карлсона</a:t>
            </a:r>
            <a:r>
              <a:rPr lang="ru-RU" sz="1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ru-RU" sz="15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Астрид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Линдгрен</a:t>
            </a:r>
            <a:r>
              <a:rPr lang="ru-RU" sz="1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)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но написана она совсем другим, современным языком. </a:t>
            </a:r>
            <a:endParaRPr lang="ru-RU" sz="15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только увидела ее книги, я сразу влюбилась  в эти обложки. Да, я одна из тех людей, кто всегда ведется на красивые обложки, ведь всегда приятно подержать в руке книгу с чудесным оформлением. Создание дизайна обложек - это тоже тяжелый труд, поэтому и его надо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оценивать.</a:t>
            </a:r>
          </a:p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Прочитала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«</a:t>
            </a:r>
            <a:r>
              <a:rPr lang="ru-RU" sz="15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Чемодановна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 сначала была шокирована некоторыми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фразами,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подразумевающими  насилие и жестокость, зависимость в материальных благах  главных героев, не понравился мне такой юмор. Но…. проходит время и начинаешь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задумываться: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возможно, что сказки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просто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мягкая подготовка к нашей реальной жизни. Ведь, как правило, автор, чтобы не сфальшивить, пишет, полагаясь на внутренние ощущения себя, на свои воспоминания о детстве. Но ведь пишем мы о современных детях, а они сейчас другие. Хотя мне хотелось бы встречать больше идеализированных произведений, такие книги многому учат. Ведь большинству читателей захочется в описанных ситуациях поступить именно так же честно и бескорыстно, как это делает главный герой, который описывается в книгах и фильмах, оказывается правильнее, честнее и возвышеннее, чем наша реальность. Потому что очень многим людям (детям, подросткам) хочется ему соответствовать; это как раз тот случай, когда искусство возвышает, «подтягивает» реальность до более высокого уровня. И именно  такие книги более полезны именно в юном возрасте, когда идёт формирование человека, и то, что будет заложено в него в это время, отпечатается на всей его последующей </a:t>
            </a:r>
            <a:r>
              <a:rPr lang="ru-RU" sz="1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Анна Никольская-Эксели портрет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605"/>
            <a:ext cx="5000628" cy="68636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29190" y="0"/>
            <a:ext cx="42148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Анна Олеговна Никольская -</a:t>
            </a:r>
            <a:r>
              <a:rPr lang="ru-RU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Эксель</a:t>
            </a: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детский писатель. </a:t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</a:t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 Призёр Второго международного конкурса детской и юношеской художественной и научно-популярной литературы имени Алексея Толстого (2007).</a:t>
            </a:r>
          </a:p>
          <a:p>
            <a:pPr algn="ctr"/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 Победитель международного конкурса "Литературная Вена - 2008".</a:t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 Финалист премии Алтайского края в области литературы (2008).</a:t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 Лауреат II Международного конкурса имени Сергея Михалкова на лучшее литературное произведение для подростков (2010).</a:t>
            </a:r>
          </a:p>
          <a:p>
            <a:pPr algn="ctr"/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 Финалист и дипломант Международной детской литературной премии В. Крапивина (2012, 2014).</a:t>
            </a:r>
          </a:p>
          <a:p>
            <a:pPr algn="ctr"/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 Финалист литературных премий "Ясная Поляна" и "Золотой </a:t>
            </a:r>
            <a:r>
              <a:rPr lang="ru-RU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Дельвиг</a:t>
            </a: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" (2012, 2013).</a:t>
            </a:r>
          </a:p>
          <a:p>
            <a:pPr algn="ctr"/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 Победитель ежегодного конкурса "Новая детская книга", проводимого издательством "</a:t>
            </a:r>
            <a:r>
              <a:rPr lang="ru-RU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Росмэн</a:t>
            </a: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" (повесть "Марта и фантастический дирижабль", 2015). </a:t>
            </a:r>
          </a:p>
          <a:p>
            <a:pPr algn="ctr"/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 В 2009 году на Международном форуме неправительственных организаций "Конвент народной дипломатии" (Рим, Италия) удостоена почётного звания "Посол Мира" за вклад в литературу.</a:t>
            </a:r>
          </a:p>
          <a:p>
            <a:pPr algn="ctr"/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 Член Международной федерации русских писателей. Член Товарищества детских и юношеских писателей России при Союзе писателей России. </a:t>
            </a:r>
          </a:p>
          <a:p>
            <a:pPr algn="ctr"/>
            <a:endParaRPr lang="ru-RU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Финалист международного конкурса детской книги им.В.Крапивина 2016</a:t>
            </a:r>
            <a:endParaRPr lang="ru-RU" sz="105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428604"/>
            <a:ext cx="4643470" cy="2214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flipV="1">
            <a:off x="4214810" y="253916"/>
            <a:ext cx="492919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1500198" cy="2000264"/>
          </a:xfrm>
          <a:prstGeom prst="rect">
            <a:avLst/>
          </a:prstGeo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2285992"/>
            <a:ext cx="1357322" cy="2090407"/>
          </a:xfrm>
          <a:prstGeom prst="rect">
            <a:avLst/>
          </a:prstGeom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015464"/>
            <a:ext cx="1511414" cy="2187995"/>
          </a:xfrm>
          <a:prstGeom prst="rect">
            <a:avLst/>
          </a:prstGeo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670" y="4500570"/>
            <a:ext cx="1635212" cy="2127670"/>
          </a:xfrm>
          <a:prstGeom prst="rect">
            <a:avLst/>
          </a:prstGeom>
        </p:spPr>
      </p:pic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298" y="142852"/>
            <a:ext cx="1519241" cy="2071678"/>
          </a:xfrm>
          <a:prstGeom prst="rect">
            <a:avLst/>
          </a:prstGeom>
        </p:spPr>
      </p:pic>
      <p:pic>
        <p:nvPicPr>
          <p:cNvPr id="11" name="Рисунок 10" descr="thumb_d720_product_500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0100" y="2000240"/>
            <a:ext cx="1681147" cy="205519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071934" y="214290"/>
            <a:ext cx="507206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последних произведений Анны Никольской 2010-2015 г.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«Город собак»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 «Приключения чёрной таксы»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«По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Зашкафью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кувырком»  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Кадын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владычица гор»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неСтрашная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энциклопедия чудищ,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юдищ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бук»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«Настоящий фей»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«Про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Бабаку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Косточкину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«Валя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offline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«Апокалипсис Антона Перчика»    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«Принцесса Маша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Ромашкина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Ладошкины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сказки»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«Кондитерские истории. На углу Тополиной и Розмариновой»     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«Маленькие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по-беды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принцессы Алисы»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Блошкинс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Фрю из бухты Барахты»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«Невероятные приключения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Лоскутикова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Блошкинс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Фрю. Опасное путешествие»     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Чемодановна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  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Кот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Паласик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Обучающие книжки для детей от двух лет.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 Барашек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Вгорошек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Серия книжек-раскрасок  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  Котёнок Нет. Обучающие книжки для детей от одного года.</a:t>
            </a:r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14942" y="142852"/>
            <a:ext cx="3643338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Бабушка значит много в жизни детей. А если эта бабушка – великая и грандиозная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Чемодановна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жизнь детей тут же превращается в приключение. Герои книги – 9-летние близнецы Борис Эдуардович и Ольга Эдуардовна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Прикольские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скромный мальчик и нескромная девочка. Жили они в городе Большие Пупсики и слушались свою ненавистную няню Изольду Тихоновну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Кикиморову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Пока одной субботней ночью в доме не объявилась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Авдотья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Чемодановна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Свирепова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Женщина колоссальных размеров, с большим сердцем, размером ноги и челюстью; ростом, занесенным в Книгу рекордов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Гиннесса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с малиновой прической в форме дома объявила, что будет с ними жить, и что она – их бабушка. А прадед их – Чемодан. Так началась новая жизнь: с ватрушками на завтрак, прогулками по лужам вместо мультиков, и с… полетами в Антарктиду.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иллюстрировал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Чемодановну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 петербургский художник Екатерина Бауман. Прототипом графического образа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Чемодановны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по словам Екатерины, стала великая Фаина Раневская: «Потому как у нее в любом, даже самом демоническом проявлении, во взгляде просвечивает доброта, ее не спрятать».</a:t>
            </a:r>
          </a:p>
        </p:txBody>
      </p:sp>
      <p:pic>
        <p:nvPicPr>
          <p:cNvPr id="4" name="Рисунок 3" descr="b600x800.a0acc581bfd9cb3d8335c740914b1ef4113e4dbc60c8412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142852"/>
            <a:ext cx="5072098" cy="66437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6314" y="285728"/>
            <a:ext cx="378621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Полный приключений, загадок и тайн маршрут выпал на долю двух подруг — Лады Чернышёвой и Юльки Собакевич.</a:t>
            </a:r>
          </a:p>
          <a:p>
            <a:r>
              <a:rPr lang="ru-RU" dirty="0"/>
              <a:t>Волею некой мадам </a:t>
            </a:r>
            <a:r>
              <a:rPr lang="ru-RU" dirty="0" err="1"/>
              <a:t>Кортни</a:t>
            </a:r>
            <a:r>
              <a:rPr lang="ru-RU" dirty="0"/>
              <a:t> русские школьницы превращаются в собак — таксу и левретку. Девочки решаются отыскать иностранную колдунью и отправляются вслед за ней в Лондон. Им предстоит пройти огонь, воду и медные трубы, прежде чем они заслужат прощение и вновь станут </a:t>
            </a:r>
            <a:r>
              <a:rPr lang="ru-RU" dirty="0" smtClean="0"/>
              <a:t>людьми. Иллюстрации Кирилл Прокофьев.</a:t>
            </a:r>
          </a:p>
          <a:p>
            <a:endParaRPr lang="ru-RU" dirty="0"/>
          </a:p>
        </p:txBody>
      </p:sp>
      <p:pic>
        <p:nvPicPr>
          <p:cNvPr id="4" name="Рисунок 3" descr="приключения черной такс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500594" cy="650085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ндитерские истори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5357850" cy="65722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5008" y="142852"/>
            <a:ext cx="32861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Возможно, заходя в кондитерскую кто-то задумывается о том, что пирожные живые и у них, абсолютно у каждого своя история… тайная история, которая открывается не каждому… Но стоит только раскрыть книгу Анны Никольской и мы узнаем, о чем думают пирожные и сладости. Оказывается, что леденец на палочке мечтает стать водителем троллейбуса, а </a:t>
            </a:r>
            <a:r>
              <a:rPr lang="ru-RU" sz="1400" dirty="0" err="1" smtClean="0"/>
              <a:t>тирамису</a:t>
            </a:r>
            <a:r>
              <a:rPr lang="ru-RU" sz="1400" dirty="0" smtClean="0"/>
              <a:t> изо всех сил старается казаться настоящим итальянцем. Маленькая шоколадка видит во сне море, ватрушка ищет способ стать моложе и свежее, </a:t>
            </a:r>
            <a:r>
              <a:rPr lang="ru-RU" sz="1400" dirty="0" err="1" smtClean="0"/>
              <a:t>чизкейк</a:t>
            </a:r>
            <a:r>
              <a:rPr lang="ru-RU" sz="1400" dirty="0" smtClean="0"/>
              <a:t> влюблён в ромовую бабу, а большой кремовый торт переживает, что он слишком толстый... И все, абсолютно все сладости, конфеты, торты и выпечка сочтут за честь, если их съедят дети! Да, в кондитерской на углу Тополиной и Розмариновой есть ещё удивительные жители. Обязательно прочитайте, как смелая муха Галя спасла магазин от грабителей! И как главный кондитер Олег Викторович загрустил.</a:t>
            </a:r>
          </a:p>
          <a:p>
            <a:r>
              <a:rPr lang="ru-RU" sz="1400" dirty="0" smtClean="0"/>
              <a:t> Иллюстратор Галина Зинько.</a:t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од соба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5000660" cy="63579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14942" y="714356"/>
            <a:ext cx="371477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26 собачьих рассказов - весёлых и грустных, лиричных, смешных и трогательных, но всегда с неожиданным финалом - придутся по душе как детям, так и взрослым - любителям четвероногих и хвостатых. В 2009 году за книгу "Город собак" Анна </a:t>
            </a:r>
            <a:r>
              <a:rPr lang="ru-RU" sz="1400" dirty="0" err="1" smtClean="0"/>
              <a:t>Никольская-Эксели</a:t>
            </a:r>
            <a:r>
              <a:rPr lang="ru-RU" sz="1400" dirty="0" smtClean="0"/>
              <a:t> удостоена почётного звания "Посол мира", присуждаемого международным форумом "Конвент народной дипломатии" в Риме.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ба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4429155" cy="65008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29190" y="214290"/>
            <a:ext cx="378621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Она успела послужить в японской, контрразведке и немало повидала на своём веку. Но иногда проявляет истинно женское легкомыслие. Она изрекает мудрости картавым басом. Но может заняться вычёсыванием блох в самый серьёзный и ответственный момент. Она — талантливый алхимик и самонадеянный кулинар. Она… </a:t>
            </a:r>
            <a:r>
              <a:rPr lang="ru-RU" dirty="0" err="1" smtClean="0"/>
              <a:t>она</a:t>
            </a:r>
            <a:r>
              <a:rPr lang="ru-RU" dirty="0" smtClean="0"/>
              <a:t> — удивительная и неповторимая собака по имени </a:t>
            </a:r>
            <a:r>
              <a:rPr lang="ru-RU" dirty="0" err="1" smtClean="0"/>
              <a:t>Бабака</a:t>
            </a:r>
            <a:r>
              <a:rPr lang="ru-RU" dirty="0" smtClean="0"/>
              <a:t>…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алас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3" y="214290"/>
            <a:ext cx="3564000" cy="3516483"/>
          </a:xfrm>
          <a:prstGeom prst="rect">
            <a:avLst/>
          </a:prstGeom>
        </p:spPr>
      </p:pic>
      <p:pic>
        <p:nvPicPr>
          <p:cNvPr id="4" name="Рисунок 3" descr="паласи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2214554"/>
            <a:ext cx="3564000" cy="3421440"/>
          </a:xfrm>
          <a:prstGeom prst="rect">
            <a:avLst/>
          </a:prstGeom>
        </p:spPr>
      </p:pic>
      <p:pic>
        <p:nvPicPr>
          <p:cNvPr id="5" name="Рисунок 4" descr="паласик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3000372"/>
            <a:ext cx="3564000" cy="36224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7620" y="214290"/>
            <a:ext cx="50006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Смешной полосатый котенок познакомит малышей с разными геометрическими фигурами. Современный дизайн, оригинальные иллюстрации, симпатичный герой!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468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Детская книга должна быть смешной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</dc:creator>
  <cp:lastModifiedBy>Admin</cp:lastModifiedBy>
  <cp:revision>21</cp:revision>
  <dcterms:created xsi:type="dcterms:W3CDTF">2017-03-29T17:30:59Z</dcterms:created>
  <dcterms:modified xsi:type="dcterms:W3CDTF">2017-04-11T10:39:37Z</dcterms:modified>
</cp:coreProperties>
</file>