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2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65C39-AE80-4E31-A31E-0AEB70CABCA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2CA9-E6E8-4AC6-A716-5C06672413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428604"/>
            <a:ext cx="6215106" cy="5929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43372" y="2428868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060412">
            <a:off x="4736068" y="3135124"/>
            <a:ext cx="117267" cy="25414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392769">
            <a:off x="3973991" y="1594187"/>
            <a:ext cx="428628" cy="7858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3995758">
            <a:off x="4672200" y="1456752"/>
            <a:ext cx="499789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5653693">
            <a:off x="5060989" y="1908801"/>
            <a:ext cx="606495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6166165">
            <a:off x="3187115" y="2386405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013922">
            <a:off x="5145879" y="2573920"/>
            <a:ext cx="579767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8215144">
            <a:off x="3498458" y="1797486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2406585">
            <a:off x="3915072" y="3235149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4002134">
            <a:off x="3455942" y="2840528"/>
            <a:ext cx="357190" cy="107157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6447360">
            <a:off x="4961645" y="4232193"/>
            <a:ext cx="1571636" cy="107157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741560">
            <a:off x="3704784" y="4773479"/>
            <a:ext cx="1292372" cy="71438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285984" y="150017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43042" y="292893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00232" y="435769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643306" y="642918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214942" y="71435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1643050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929454" y="321468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29388" y="464344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143240" y="535782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929190" y="5572140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221455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00364" y="1071546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857356" y="3714752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643174" y="492919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071934" y="564357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64291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929322" y="114298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858016" y="2500306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86578" y="400050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857884" y="5214950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57290" y="357166"/>
            <a:ext cx="6643734" cy="614366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143240" y="1928802"/>
            <a:ext cx="3071834" cy="292895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57290" y="357166"/>
            <a:ext cx="6643734" cy="614366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214810" y="2285992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428604"/>
            <a:ext cx="6215106" cy="5929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43372" y="2428868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449015">
            <a:off x="3319682" y="1910755"/>
            <a:ext cx="857256" cy="57150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9724787">
            <a:off x="3216055" y="2596035"/>
            <a:ext cx="784283" cy="50006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2880606">
            <a:off x="4429124" y="1357298"/>
            <a:ext cx="500066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3085348">
            <a:off x="3870828" y="3276730"/>
            <a:ext cx="571504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9955668">
            <a:off x="5001404" y="3063124"/>
            <a:ext cx="500066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0425201">
            <a:off x="4953294" y="2841406"/>
            <a:ext cx="1044629" cy="50006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10140670">
            <a:off x="3935395" y="1533167"/>
            <a:ext cx="428628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8234060">
            <a:off x="4888257" y="2116938"/>
            <a:ext cx="1047674" cy="50006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428604"/>
            <a:ext cx="6215106" cy="5929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43372" y="2428868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060412">
            <a:off x="4722007" y="3193026"/>
            <a:ext cx="162962" cy="240664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392769">
            <a:off x="3973991" y="1594187"/>
            <a:ext cx="428628" cy="7858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3995758">
            <a:off x="4672200" y="1456752"/>
            <a:ext cx="499789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5653693">
            <a:off x="5060989" y="1908801"/>
            <a:ext cx="606495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6166165">
            <a:off x="3187115" y="2386405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013922">
            <a:off x="5145879" y="2573920"/>
            <a:ext cx="579767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8215144">
            <a:off x="3498458" y="1797486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2406585">
            <a:off x="3915072" y="3235149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4002134">
            <a:off x="3455942" y="2840528"/>
            <a:ext cx="357190" cy="107157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428604"/>
            <a:ext cx="6215106" cy="5929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43372" y="2428868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060412">
            <a:off x="4744340" y="3194783"/>
            <a:ext cx="118295" cy="268888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392769">
            <a:off x="3973991" y="1594187"/>
            <a:ext cx="428628" cy="7858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3995758">
            <a:off x="4672200" y="1456752"/>
            <a:ext cx="499789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5653693">
            <a:off x="5060989" y="1908801"/>
            <a:ext cx="606495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6166165">
            <a:off x="3187115" y="2386405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013922">
            <a:off x="5145879" y="2573920"/>
            <a:ext cx="579767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8215144">
            <a:off x="3498458" y="1797486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2406585">
            <a:off x="3915072" y="3235149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4002134">
            <a:off x="3455942" y="2840528"/>
            <a:ext cx="357190" cy="107157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6447360">
            <a:off x="4961645" y="4232193"/>
            <a:ext cx="1571636" cy="107157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741560">
            <a:off x="3704784" y="4773479"/>
            <a:ext cx="1292372" cy="71438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00166" y="428604"/>
            <a:ext cx="6215106" cy="5929354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43372" y="2428868"/>
            <a:ext cx="714380" cy="71438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1060412">
            <a:off x="4735118" y="3139030"/>
            <a:ext cx="68549" cy="252542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392769">
            <a:off x="3973991" y="1594187"/>
            <a:ext cx="428628" cy="7858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3995758">
            <a:off x="4672200" y="1456752"/>
            <a:ext cx="499789" cy="8572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5653693">
            <a:off x="5060989" y="1908801"/>
            <a:ext cx="606495" cy="92869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6166165">
            <a:off x="3187115" y="2386405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013922">
            <a:off x="5145879" y="2573920"/>
            <a:ext cx="579767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8215144">
            <a:off x="3498458" y="1797486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rot="2406585">
            <a:off x="3915072" y="3235149"/>
            <a:ext cx="428628" cy="100013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4002134">
            <a:off x="3455942" y="2840528"/>
            <a:ext cx="357190" cy="107157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6447360">
            <a:off x="4961645" y="4232193"/>
            <a:ext cx="1571636" cy="107157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741560">
            <a:off x="3704784" y="4773479"/>
            <a:ext cx="1292372" cy="714380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285984" y="150017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643042" y="292893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00232" y="4357694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643306" y="642918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214942" y="71435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1643050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929454" y="321468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29388" y="464344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143240" y="5357826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929190" y="5572140"/>
            <a:ext cx="571504" cy="5715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00232" y="221455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00364" y="1071546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857356" y="3714752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643174" y="492919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071934" y="564357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642918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929322" y="114298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858016" y="2500306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86578" y="4000504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857884" y="5214950"/>
            <a:ext cx="428628" cy="4286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</dc:creator>
  <cp:lastModifiedBy>Serg</cp:lastModifiedBy>
  <cp:revision>5</cp:revision>
  <dcterms:created xsi:type="dcterms:W3CDTF">2018-02-06T17:09:02Z</dcterms:created>
  <dcterms:modified xsi:type="dcterms:W3CDTF">2018-02-06T17:54:26Z</dcterms:modified>
</cp:coreProperties>
</file>