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2" d="100"/>
          <a:sy n="42" d="100"/>
        </p:scale>
        <p:origin x="9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13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0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95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2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0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5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12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843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8F75B-12EB-47DC-B12C-7EFDF2B7CC0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AEDD2-3ED6-43AB-B369-4564B36CF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2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262" y="187569"/>
            <a:ext cx="11230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во второй младшей группе.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«Давайте познакомимся»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139" y="2480554"/>
            <a:ext cx="2759374" cy="4072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3" y="1692699"/>
            <a:ext cx="3399692" cy="25497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308" y="1514315"/>
            <a:ext cx="3399692" cy="25497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6998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092" y="515815"/>
            <a:ext cx="10081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задачи: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3723" y="1968025"/>
            <a:ext cx="95894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1)</a:t>
            </a:r>
            <a:r>
              <a:rPr lang="ru-RU" sz="2800" dirty="0"/>
              <a:t> </a:t>
            </a:r>
            <a:r>
              <a:rPr lang="ru-RU" sz="2800" b="1" dirty="0" smtClean="0"/>
              <a:t>Становление </a:t>
            </a:r>
            <a:r>
              <a:rPr lang="ru-RU" sz="2800" b="1" dirty="0"/>
              <a:t>компонентов речевой системы детей дошкольного возраста посредством развития мелкой моторики </a:t>
            </a:r>
            <a:r>
              <a:rPr lang="ru-RU" sz="2800" b="1" dirty="0" smtClean="0"/>
              <a:t>рук</a:t>
            </a:r>
            <a:r>
              <a:rPr lang="ru-RU" sz="2800" b="1" dirty="0"/>
              <a:t>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73723" y="4267200"/>
            <a:ext cx="8628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2) </a:t>
            </a:r>
            <a:r>
              <a:rPr lang="ru-RU" sz="2800" b="1" dirty="0" smtClean="0"/>
              <a:t>Развитие </a:t>
            </a:r>
            <a:r>
              <a:rPr lang="ru-RU" sz="2800" b="1" dirty="0"/>
              <a:t>социально-коммуникативной компетентности воспитанников через организацию различных видов и форм игровой деятельности.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831" y="629678"/>
            <a:ext cx="17049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8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846" y="281354"/>
            <a:ext cx="10034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нашей группы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69477"/>
            <a:ext cx="95894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сообща, все вместе, мы преодолеем все трудности в воспитании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сравнивайте своего ребенка с другим!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477" y="1533267"/>
            <a:ext cx="2259738" cy="401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1231" y="259080"/>
            <a:ext cx="8440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«кризис трех лет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»!!!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5816" y="1214299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ценное качество, необходимое человеку в жизни.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478" y="1899358"/>
            <a:ext cx="11535506" cy="4864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Ситуация для анализа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Трёхлетний Илюша с усердием надевает колготы. Трудное занятие! Наконец-то после долгих усилий колготы почти надеты, но...наизнанку. Малыш, конечно, этого не замечает и продолжает их натягивать. Мать прекращает, как она говорит, “эту бесцельную возню”, быстрым движением, не скрывая раздражения, старается натянуть ребёнку колготы. Малыш поднимает крик: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Сам, сам, сам!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Мать строго говорит: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Сиди спокойно и не капризничай! Не умеешь, а кричишь “сам”.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 ли поступила мама? И почему?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Бывают ли подобные ситуации у вас?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выходите из них?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601" y="3975588"/>
            <a:ext cx="3739862" cy="244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7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182" y="237980"/>
            <a:ext cx="11293669" cy="8293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сложнения в </a:t>
            </a: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отношениях</a:t>
            </a:r>
            <a:r>
              <a:rPr lang="ru-RU" sz="4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ребёнка и взрослого.</a:t>
            </a:r>
            <a:endParaRPr lang="ru-RU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29974" y="1872680"/>
            <a:ext cx="395416" cy="219950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834714" y="1872680"/>
            <a:ext cx="395416" cy="219950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333637" y="1872680"/>
            <a:ext cx="395416" cy="219950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0696345" y="1872680"/>
            <a:ext cx="395416" cy="219950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4156365"/>
            <a:ext cx="2850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негативизм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5536" y="4116319"/>
            <a:ext cx="26577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упрямство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49148" y="4072183"/>
            <a:ext cx="3560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строптивость или своеволие 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14464" y="4072183"/>
            <a:ext cx="33196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бунт против окружающих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45" y="1304512"/>
            <a:ext cx="2928339" cy="219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37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60389" y="343370"/>
            <a:ext cx="9391135" cy="1120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Давайте попробуем вместе определить перечень действий, которые могут выполнять наши дети.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794" y="1647737"/>
            <a:ext cx="114094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Мыть руки, засучивая рукава; мыть лицо, не разбрызгивая воду;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пользоваться мылом; не мочить одежду; сухо вытираться  полотенцем, без напоминания вешать его на отведенное место.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2422" y="3661700"/>
            <a:ext cx="1166477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Одеваться и раздеваться в определённой последовательности: одежду снимать, складывать, вешать, выворачивать на лицевую сторону; надевать  одежду, пуговицы расстегивать,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застёгивать,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завязывать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шнурки ботинок.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55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79" y="281354"/>
            <a:ext cx="2137438" cy="37946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7169" y="479866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Замечать непорядок в одежде и самостоятельно устранять его или  </a:t>
            </a:r>
            <a:r>
              <a:rPr lang="ru-RU" sz="2800" dirty="0"/>
              <a:t>обращаться </a:t>
            </a:r>
            <a:r>
              <a:rPr lang="ru-RU" sz="2800" dirty="0" smtClean="0"/>
              <a:t> </a:t>
            </a:r>
            <a:r>
              <a:rPr lang="ru-RU" sz="2800" dirty="0"/>
              <a:t>за помощью </a:t>
            </a:r>
            <a:r>
              <a:rPr lang="ru-RU" sz="2800" dirty="0" smtClean="0"/>
              <a:t> к взрослому.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8931" y="1937347"/>
            <a:ext cx="7737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 пользоваться  носовым платком и туалетом.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8931" y="3031435"/>
            <a:ext cx="6588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Пить из чашки; есть, хорошо пережёвывая пищу, с закрытым ртом.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276" y="4008684"/>
            <a:ext cx="7737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пользоваться вилкой, ложкой, салфеткой.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7169" y="5262813"/>
            <a:ext cx="7737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Убирать игрушки, книжки, строительный материал в определенное место.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52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6640" y="592574"/>
            <a:ext cx="9060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“Дети – это счастье, созданное нашим трудом!” 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48" y="1560224"/>
            <a:ext cx="2214777" cy="3303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332" y="1760220"/>
            <a:ext cx="2631762" cy="3543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397" y="3032747"/>
            <a:ext cx="2409063" cy="3661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407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90" y="2103120"/>
            <a:ext cx="4137660" cy="41376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43100" y="434340"/>
            <a:ext cx="8549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99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350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2016-10-12T23:37:42Z</dcterms:created>
  <dcterms:modified xsi:type="dcterms:W3CDTF">2016-10-13T02:03:49Z</dcterms:modified>
</cp:coreProperties>
</file>