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57" r:id="rId4"/>
    <p:sldId id="259" r:id="rId5"/>
    <p:sldId id="258" r:id="rId6"/>
    <p:sldId id="260" r:id="rId7"/>
    <p:sldId id="263" r:id="rId8"/>
    <p:sldId id="261" r:id="rId9"/>
  </p:sldIdLst>
  <p:sldSz cx="9144000" cy="6858000" type="screen4x3"/>
  <p:notesSz cx="9866313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2E3B4-8E91-4B76-B55D-3D6C6B983A8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F017-5AD7-4871-AA21-6CFA03A6F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81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8919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1C08A-3FE2-4122-A223-1558347166E7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39741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89198" y="639741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9177A-9A8E-4F86-84A5-4C101E561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50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177A-9A8E-4F86-84A5-4C101E561E3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07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177A-9A8E-4F86-84A5-4C101E561E3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68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177A-9A8E-4F86-84A5-4C101E561E3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4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52545"/>
            <a:ext cx="3528391" cy="1400791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Мальцева А.И.</a:t>
            </a:r>
          </a:p>
          <a:p>
            <a:pPr algn="r"/>
            <a:r>
              <a:rPr lang="ru-RU" dirty="0" smtClean="0"/>
              <a:t>МАОУ «Полесская СОШ»</a:t>
            </a:r>
          </a:p>
          <a:p>
            <a:pPr algn="r"/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352928" cy="1793167"/>
          </a:xfrm>
        </p:spPr>
        <p:txBody>
          <a:bodyPr/>
          <a:lstStyle/>
          <a:p>
            <a:pPr algn="ctr"/>
            <a:r>
              <a:rPr lang="ru-RU" sz="3200" b="0" dirty="0" smtClean="0"/>
              <a:t>Материалы к открытому уроку по теме «Относительные местоимения»</a:t>
            </a:r>
            <a:endParaRPr lang="ru-RU" sz="3200" b="0" dirty="0"/>
          </a:p>
        </p:txBody>
      </p:sp>
    </p:spTree>
    <p:extLst>
      <p:ext uri="{BB962C8B-B14F-4D97-AF65-F5344CB8AC3E}">
        <p14:creationId xmlns:p14="http://schemas.microsoft.com/office/powerpoint/2010/main" val="310786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632848" cy="347472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13 </a:t>
            </a:r>
            <a:r>
              <a:rPr lang="ru-RU" sz="3600" b="1" dirty="0"/>
              <a:t>марта 1832 года в балете впервые использовали платье под названием «пачка</a:t>
            </a:r>
            <a:r>
              <a:rPr lang="ru-RU" sz="3600" b="1" dirty="0" smtClean="0"/>
              <a:t>».</a:t>
            </a:r>
            <a:endParaRPr lang="ru-RU" sz="3600" dirty="0"/>
          </a:p>
        </p:txBody>
      </p:sp>
      <p:pic>
        <p:nvPicPr>
          <p:cNvPr id="1026" name="Picture 2" descr="http://www.4dancers.org/wp-content/uploads/2011/11/BalletSJ_TheToreador_Meij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3240360" cy="4082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6176" y="3501008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т</a:t>
            </a:r>
            <a:r>
              <a:rPr lang="ru-RU" sz="3200" b="1" dirty="0" smtClean="0"/>
              <a:t>ысяч..</a:t>
            </a:r>
          </a:p>
          <a:p>
            <a:endParaRPr lang="ru-RU" sz="3200" b="1" dirty="0"/>
          </a:p>
          <a:p>
            <a:r>
              <a:rPr lang="ru-RU" sz="3200" b="1" dirty="0" err="1"/>
              <a:t>в</a:t>
            </a:r>
            <a:r>
              <a:rPr lang="ru-RU" sz="3200" b="1" dirty="0" err="1" smtClean="0"/>
              <a:t>осем</a:t>
            </a:r>
            <a:r>
              <a:rPr lang="ru-RU" sz="3200" b="1" dirty="0" smtClean="0"/>
              <a:t>(?)сот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07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 dirty="0" smtClean="0"/>
              <a:t>Где больше местоимений?</a:t>
            </a:r>
            <a:endParaRPr lang="ru-RU" sz="3200" b="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96944" cy="347472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600" b="1" dirty="0" smtClean="0"/>
              <a:t>Какую часть речи мы с вами повторили?</a:t>
            </a:r>
          </a:p>
          <a:p>
            <a:pPr>
              <a:buFontTx/>
              <a:buChar char="-"/>
            </a:pPr>
            <a:r>
              <a:rPr lang="ru-RU" sz="3600" b="1" dirty="0" smtClean="0"/>
              <a:t>Мы с вами повторили имя числительное.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1346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4372168"/>
            <a:ext cx="6974160" cy="1143000"/>
          </a:xfrm>
        </p:spPr>
        <p:txBody>
          <a:bodyPr/>
          <a:lstStyle/>
          <a:p>
            <a:r>
              <a:rPr lang="ru-RU" sz="4000" b="0" dirty="0"/>
              <a:t>Где больше местоимений?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568952" cy="356157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b="1" dirty="0">
                <a:solidFill>
                  <a:srgbClr val="FF0000"/>
                </a:solidFill>
              </a:rPr>
              <a:t>Какую</a:t>
            </a:r>
            <a:r>
              <a:rPr lang="ru-RU" sz="4000" b="1" dirty="0"/>
              <a:t> часть речи </a:t>
            </a:r>
            <a:r>
              <a:rPr lang="ru-RU" sz="4000" b="1" dirty="0">
                <a:solidFill>
                  <a:srgbClr val="FF0000"/>
                </a:solidFill>
              </a:rPr>
              <a:t>мы</a:t>
            </a:r>
            <a:r>
              <a:rPr lang="ru-RU" sz="4000" b="1" dirty="0"/>
              <a:t> с </a:t>
            </a:r>
            <a:r>
              <a:rPr lang="ru-RU" sz="4000" b="1" dirty="0">
                <a:solidFill>
                  <a:srgbClr val="FF0000"/>
                </a:solidFill>
              </a:rPr>
              <a:t>вами </a:t>
            </a:r>
            <a:r>
              <a:rPr lang="ru-RU" sz="4000" b="1" dirty="0"/>
              <a:t>повторили?</a:t>
            </a:r>
          </a:p>
          <a:p>
            <a:pPr>
              <a:buFontTx/>
              <a:buChar char="-"/>
            </a:pPr>
            <a:r>
              <a:rPr lang="ru-RU" sz="4000" b="1" dirty="0">
                <a:solidFill>
                  <a:srgbClr val="FF0000"/>
                </a:solidFill>
              </a:rPr>
              <a:t>Мы</a:t>
            </a:r>
            <a:r>
              <a:rPr lang="ru-RU" sz="4000" b="1" dirty="0"/>
              <a:t> с </a:t>
            </a:r>
            <a:r>
              <a:rPr lang="ru-RU" sz="4000" b="1" dirty="0">
                <a:solidFill>
                  <a:srgbClr val="FF0000"/>
                </a:solidFill>
              </a:rPr>
              <a:t>вами</a:t>
            </a:r>
            <a:r>
              <a:rPr lang="ru-RU" sz="4000" b="1" dirty="0"/>
              <a:t> повторили имя числительное.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348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llpainters.ru/wp-content/uploads/paintings/dancer-res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451404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474x/ed/60/bd/ed60bd47841891e7014e265a453487fb--degas-ballerina-degas-danc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6652"/>
            <a:ext cx="3777067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7645" y="634067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Эдгар Дега «Отдых балерины»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42692" y="6309320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Эдгар Дега </a:t>
            </a:r>
            <a:r>
              <a:rPr lang="ru-RU" dirty="0" smtClean="0"/>
              <a:t>«Балерина»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4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908719"/>
            <a:ext cx="792088" cy="5742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82089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Относительные местоимения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908718"/>
            <a:ext cx="8280920" cy="3744417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Теперь мы знаем,     </a:t>
            </a:r>
            <a:r>
              <a:rPr lang="ru-RU" sz="2800" b="1" dirty="0"/>
              <a:t> </a:t>
            </a:r>
            <a:r>
              <a:rPr lang="ru-RU" sz="2800" b="1" dirty="0" smtClean="0"/>
              <a:t>   такое пачка и пуанты.</a:t>
            </a:r>
          </a:p>
          <a:p>
            <a:r>
              <a:rPr lang="ru-RU" sz="2800" b="1" dirty="0" smtClean="0"/>
              <a:t>Еще мы узнали,            любил изображать на своих полотнах Э. Дега.</a:t>
            </a:r>
          </a:p>
          <a:p>
            <a:r>
              <a:rPr lang="ru-RU" sz="2800" b="1" dirty="0" smtClean="0"/>
              <a:t>Мы знаем, в             году впервые в балете использовали платье по названием «пачка».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3851920" y="1844824"/>
            <a:ext cx="936104" cy="5742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кого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167844" y="2852936"/>
            <a:ext cx="1152128" cy="5742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9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08912" cy="5361776"/>
          </a:xfrm>
        </p:spPr>
        <p:txBody>
          <a:bodyPr>
            <a:normAutofit/>
          </a:bodyPr>
          <a:lstStyle/>
          <a:p>
            <a:r>
              <a:rPr lang="ru-RU" sz="2800" b="1" dirty="0"/>
              <a:t>1. Мы вышли на полянку и увидели, </a:t>
            </a:r>
            <a:r>
              <a:rPr lang="ru-RU" sz="2800" b="1" dirty="0">
                <a:solidFill>
                  <a:schemeClr val="tx1"/>
                </a:solidFill>
              </a:rPr>
              <a:t>что </a:t>
            </a:r>
            <a:r>
              <a:rPr lang="ru-RU" sz="2800" b="1" dirty="0"/>
              <a:t>уже распустились первые цветы.</a:t>
            </a:r>
          </a:p>
          <a:p>
            <a:r>
              <a:rPr lang="ru-RU" sz="2800" b="1" dirty="0"/>
              <a:t>2. Посмотрите, </a:t>
            </a:r>
            <a:r>
              <a:rPr lang="ru-RU" sz="2800" b="1" dirty="0">
                <a:solidFill>
                  <a:schemeClr val="tx1"/>
                </a:solidFill>
              </a:rPr>
              <a:t>какие</a:t>
            </a:r>
            <a:r>
              <a:rPr lang="ru-RU" sz="2800" b="1" dirty="0"/>
              <a:t> цветы растут на поляне!</a:t>
            </a:r>
          </a:p>
          <a:p>
            <a:r>
              <a:rPr lang="ru-RU" sz="2800" b="1" dirty="0"/>
              <a:t>3.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Какие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/>
              <a:t>цветы ты любишь?</a:t>
            </a:r>
          </a:p>
          <a:p>
            <a:r>
              <a:rPr lang="ru-RU" sz="2800" b="1" dirty="0"/>
              <a:t>4.А </a:t>
            </a:r>
            <a:r>
              <a:rPr lang="ru-RU" sz="2800" b="1" dirty="0">
                <a:solidFill>
                  <a:schemeClr val="tx1"/>
                </a:solidFill>
              </a:rPr>
              <a:t>кто</a:t>
            </a:r>
            <a:r>
              <a:rPr lang="ru-RU" sz="2800" b="1" dirty="0"/>
              <a:t> это так красиво поёт?</a:t>
            </a:r>
          </a:p>
          <a:p>
            <a:r>
              <a:rPr lang="ru-RU" sz="2800" b="1" dirty="0"/>
              <a:t>5.Прислушайтесь и угадайте, </a:t>
            </a:r>
            <a:r>
              <a:rPr lang="ru-RU" sz="2800" b="1" dirty="0">
                <a:solidFill>
                  <a:schemeClr val="tx1"/>
                </a:solidFill>
              </a:rPr>
              <a:t>какой</a:t>
            </a:r>
            <a:r>
              <a:rPr lang="ru-RU" sz="2800" b="1" dirty="0"/>
              <a:t> птице принадлежит этот голос.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3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12511" cy="1143000"/>
          </a:xfrm>
        </p:spPr>
        <p:txBody>
          <a:bodyPr/>
          <a:lstStyle/>
          <a:p>
            <a:r>
              <a:rPr lang="ru-RU" dirty="0" smtClean="0"/>
              <a:t>Взаимопроверка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124744"/>
            <a:ext cx="7776864" cy="482453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1900" b="1" i="1" dirty="0" smtClean="0"/>
              <a:t>Красные – относительные местоимения.</a:t>
            </a:r>
          </a:p>
          <a:p>
            <a:pPr marL="45720" indent="0">
              <a:buNone/>
            </a:pPr>
            <a:r>
              <a:rPr lang="ru-RU" sz="1900" b="1" i="1" dirty="0" smtClean="0"/>
              <a:t>Синие – вопросительные местоимения.</a:t>
            </a:r>
          </a:p>
          <a:p>
            <a:pPr marL="45720" indent="0">
              <a:buNone/>
            </a:pPr>
            <a:r>
              <a:rPr lang="ru-RU" sz="1900" b="1" i="1" dirty="0" smtClean="0">
                <a:solidFill>
                  <a:srgbClr val="00B050"/>
                </a:solidFill>
              </a:rPr>
              <a:t>0 ошибок = «5»</a:t>
            </a:r>
          </a:p>
          <a:p>
            <a:pPr marL="45720" indent="0">
              <a:buNone/>
            </a:pPr>
            <a:r>
              <a:rPr lang="ru-RU" sz="1900" b="1" i="1" dirty="0" smtClean="0">
                <a:solidFill>
                  <a:srgbClr val="00B050"/>
                </a:solidFill>
              </a:rPr>
              <a:t>1 ошибка = «4»</a:t>
            </a:r>
          </a:p>
          <a:p>
            <a:pPr marL="45720" indent="0">
              <a:buNone/>
            </a:pPr>
            <a:r>
              <a:rPr lang="ru-RU" sz="1900" b="1" i="1" dirty="0" smtClean="0">
                <a:solidFill>
                  <a:schemeClr val="bg2">
                    <a:lumMod val="25000"/>
                  </a:schemeClr>
                </a:solidFill>
              </a:rPr>
              <a:t>2 ошибки = «3»</a:t>
            </a:r>
          </a:p>
          <a:p>
            <a:pPr marL="45720" indent="0">
              <a:buNone/>
            </a:pPr>
            <a:r>
              <a:rPr lang="ru-RU" sz="1900" b="1" i="1" dirty="0" smtClean="0"/>
              <a:t>3 и более </a:t>
            </a:r>
          </a:p>
          <a:p>
            <a:endParaRPr lang="ru-RU" dirty="0"/>
          </a:p>
          <a:p>
            <a:r>
              <a:rPr lang="ru-RU" b="1" dirty="0" smtClean="0"/>
              <a:t>1</a:t>
            </a:r>
            <a:r>
              <a:rPr lang="ru-RU" b="1" dirty="0"/>
              <a:t>. </a:t>
            </a:r>
            <a:r>
              <a:rPr lang="ru-RU" b="1" dirty="0" smtClean="0"/>
              <a:t>Мы </a:t>
            </a:r>
            <a:r>
              <a:rPr lang="ru-RU" b="1" dirty="0"/>
              <a:t>вышли на полянку и увидели, </a:t>
            </a:r>
            <a:r>
              <a:rPr lang="ru-RU" b="1" dirty="0">
                <a:solidFill>
                  <a:srgbClr val="FF0000"/>
                </a:solidFill>
              </a:rPr>
              <a:t>что</a:t>
            </a:r>
            <a:r>
              <a:rPr lang="ru-RU" b="1" dirty="0"/>
              <a:t> уже распустились первые цветы.</a:t>
            </a:r>
          </a:p>
          <a:p>
            <a:r>
              <a:rPr lang="ru-RU" b="1" dirty="0"/>
              <a:t>2. Посмотрите, </a:t>
            </a:r>
            <a:r>
              <a:rPr lang="ru-RU" b="1" dirty="0">
                <a:solidFill>
                  <a:srgbClr val="FF0000"/>
                </a:solidFill>
              </a:rPr>
              <a:t>какие</a:t>
            </a:r>
            <a:r>
              <a:rPr lang="ru-RU" b="1" dirty="0"/>
              <a:t> цветы растут на поляне!</a:t>
            </a:r>
          </a:p>
          <a:p>
            <a:r>
              <a:rPr lang="ru-RU" b="1" dirty="0"/>
              <a:t>3.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Какие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/>
              <a:t>цветы ты любишь?</a:t>
            </a:r>
          </a:p>
          <a:p>
            <a:r>
              <a:rPr lang="ru-RU" b="1" dirty="0"/>
              <a:t>4.А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кто</a:t>
            </a:r>
            <a:r>
              <a:rPr lang="ru-RU" b="1" dirty="0"/>
              <a:t> это так красиво поёт?</a:t>
            </a:r>
          </a:p>
          <a:p>
            <a:r>
              <a:rPr lang="ru-RU" b="1" dirty="0"/>
              <a:t>5.Прислушайтесь и угадайте, </a:t>
            </a:r>
            <a:r>
              <a:rPr lang="ru-RU" b="1" dirty="0">
                <a:solidFill>
                  <a:srgbClr val="FF0000"/>
                </a:solidFill>
              </a:rPr>
              <a:t>какой</a:t>
            </a:r>
            <a:r>
              <a:rPr lang="ru-RU" b="1" dirty="0"/>
              <a:t> птице принадлежит этот голос. </a:t>
            </a:r>
          </a:p>
          <a:p>
            <a:endParaRPr lang="ru-RU" dirty="0"/>
          </a:p>
        </p:txBody>
      </p:sp>
      <p:pic>
        <p:nvPicPr>
          <p:cNvPr id="1028" name="Picture 4" descr="http://itd2.mycdn.me/image?id=836497218960&amp;t=20&amp;plc=WEB&amp;tkn=*MNMnFVnu224f4F3fNywexyiad9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7281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yt3.ggpht.com/a-/AN66SAzA9rhQv8kRms0lek-MOT2YrYxkbpfZMPyhKg=s900-mo-c-c0xffffffff-rj-k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akphoto1.ask.fm/503/43467/cd32/4066/aa27/8a01f410a291/original/10709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itd2.mycdn.me/image?id=874853522345&amp;t=20&amp;plc=WEB&amp;tkn=*rWWekGdll7UVf3OELI3DezIdk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186" y="2636912"/>
            <a:ext cx="720080" cy="503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16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427</TotalTime>
  <Words>266</Words>
  <Application>Microsoft Office PowerPoint</Application>
  <PresentationFormat>Экран (4:3)</PresentationFormat>
  <Paragraphs>47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Материалы к открытому уроку по теме «Относительные местоимения»</vt:lpstr>
      <vt:lpstr> </vt:lpstr>
      <vt:lpstr>Где больше местоимений?</vt:lpstr>
      <vt:lpstr>Где больше местоимений?</vt:lpstr>
      <vt:lpstr> </vt:lpstr>
      <vt:lpstr>Относительные местоимения</vt:lpstr>
      <vt:lpstr> </vt:lpstr>
      <vt:lpstr>Взаимопроверка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cp:lastPrinted>2019-03-12T14:20:32Z</cp:lastPrinted>
  <dcterms:created xsi:type="dcterms:W3CDTF">2019-03-11T09:15:13Z</dcterms:created>
  <dcterms:modified xsi:type="dcterms:W3CDTF">2019-10-14T08:02:47Z</dcterms:modified>
</cp:coreProperties>
</file>