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2" r:id="rId15"/>
    <p:sldId id="273" r:id="rId16"/>
    <p:sldId id="274" r:id="rId17"/>
    <p:sldId id="288" r:id="rId18"/>
    <p:sldId id="289" r:id="rId19"/>
    <p:sldId id="290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5" r:id="rId28"/>
    <p:sldId id="284" r:id="rId29"/>
    <p:sldId id="270" r:id="rId30"/>
    <p:sldId id="282" r:id="rId31"/>
    <p:sldId id="283" r:id="rId32"/>
    <p:sldId id="271" r:id="rId33"/>
    <p:sldId id="286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4" d="100"/>
          <a:sy n="74" d="100"/>
        </p:scale>
        <p:origin x="-126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83BCC-6B8F-457C-B360-9A0C67D14BF2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F413-1A54-4032-ACCD-754DE49409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83BCC-6B8F-457C-B360-9A0C67D14BF2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F413-1A54-4032-ACCD-754DE49409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83BCC-6B8F-457C-B360-9A0C67D14BF2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F413-1A54-4032-ACCD-754DE49409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83BCC-6B8F-457C-B360-9A0C67D14BF2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F413-1A54-4032-ACCD-754DE49409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83BCC-6B8F-457C-B360-9A0C67D14BF2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F413-1A54-4032-ACCD-754DE49409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83BCC-6B8F-457C-B360-9A0C67D14BF2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F413-1A54-4032-ACCD-754DE49409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83BCC-6B8F-457C-B360-9A0C67D14BF2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F413-1A54-4032-ACCD-754DE49409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83BCC-6B8F-457C-B360-9A0C67D14BF2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F413-1A54-4032-ACCD-754DE49409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83BCC-6B8F-457C-B360-9A0C67D14BF2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F413-1A54-4032-ACCD-754DE49409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83BCC-6B8F-457C-B360-9A0C67D14BF2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F413-1A54-4032-ACCD-754DE49409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83BCC-6B8F-457C-B360-9A0C67D14BF2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F413-1A54-4032-ACCD-754DE49409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D83BCC-6B8F-457C-B360-9A0C67D14BF2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53F413-1A54-4032-ACCD-754DE49409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392"/>
            <a:ext cx="9144000" cy="653284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"/>
            <a:ext cx="7486600" cy="1628799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детский сад №25 г.Туймазы муниципального района 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Туймазинский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район РБ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132856"/>
            <a:ext cx="7088832" cy="4104456"/>
          </a:xfrm>
        </p:spPr>
        <p:txBody>
          <a:bodyPr>
            <a:normAutofit lnSpcReduction="10000"/>
          </a:bodyPr>
          <a:lstStyle/>
          <a:p>
            <a:r>
              <a:rPr lang="ru-RU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 «Здравствуйте, музыкальные инструменты»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Музыкальный руководитель </a:t>
            </a:r>
          </a:p>
          <a:p>
            <a:r>
              <a:rPr lang="ru-RU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Магадиева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С. Р. 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Подготовительный этап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Определение цели и задач проекта;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Подбор и изучение методической литературы по теме «Музыкальные инструменты»;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Составление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плана мероприятий по организации детской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деятельности;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Оформление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наглядной информации в родительский уголок  «Зачем нужны детские музыкальные инструменты дома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Привлечение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родителей к изготовлению  шумовых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инструментов;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Методическая литература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483769" y="908721"/>
            <a:ext cx="4176462" cy="5760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Папка-передвижка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Основной этап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Игровые занятия по знакомству с музыкальными инструментам;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Организация выставки «Шумовые инструменты своими руками»;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Просмотр презентации«Музыкальные инструменты»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Рисование «Раскрась барабан»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Прослушивание стихотворение «Барабан» А.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Барто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Проведение музыкально-дидактических, настольно-дидактических игр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Шумовое оформление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сказок</a:t>
            </a: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Беседа и показ музыкальных инструментов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420888"/>
            <a:ext cx="2448272" cy="31200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2420888"/>
            <a:ext cx="2520280" cy="31200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2420888"/>
            <a:ext cx="2520280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62253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Презентация «Музыкальные инструменты»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196752"/>
            <a:ext cx="5143500" cy="5157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41102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Рисование «Раскрась барабан»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_20190410_15453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1520" y="1412776"/>
            <a:ext cx="3960440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20190410_15461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644008" y="1412776"/>
            <a:ext cx="4011910" cy="2420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_20190410_15454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483768" y="3645024"/>
            <a:ext cx="4083918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07291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IMG_20190410_16023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339752" y="2852936"/>
            <a:ext cx="4896544" cy="3789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G_20190410_16023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260648"/>
            <a:ext cx="4248472" cy="30963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IMG_20190410_160239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04048" y="260648"/>
            <a:ext cx="4139952" cy="30243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07291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Чтение стихотворения А.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«Барабан»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4f801490a18bc9d101000c3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39552" y="2060848"/>
            <a:ext cx="2603500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scrn_big_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491880" y="1628800"/>
            <a:ext cx="5652120" cy="4869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07291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Чтение стихотворения А.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«Барабан»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_20190403_16024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339752" y="1628800"/>
            <a:ext cx="5143500" cy="5013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07291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013576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Тип проекта:</a:t>
            </a:r>
            <a:b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Познавательно-творческий, краткосрочный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600200"/>
            <a:ext cx="807524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	Время реализации проекта:</a:t>
            </a:r>
          </a:p>
          <a:p>
            <a:pPr marL="360363" indent="-360363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 С 18 по 28 марта 2019года </a:t>
            </a: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	Участники проекта:</a:t>
            </a:r>
          </a:p>
          <a:p>
            <a:pPr marL="631825" indent="-36195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музыкальный руководитель</a:t>
            </a:r>
          </a:p>
          <a:p>
            <a:pPr marL="631825" indent="-36195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воспитанники</a:t>
            </a:r>
          </a:p>
          <a:p>
            <a:pPr marL="631825" indent="-361950"/>
            <a:r>
              <a:rPr lang="ru-RU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оспитатели</a:t>
            </a:r>
          </a:p>
          <a:p>
            <a:pPr marL="631825" indent="-361950"/>
            <a:r>
              <a:rPr lang="ru-RU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одители воспитанников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06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Настольная дидактическая игра «Сложи картинку»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203" y="1844824"/>
            <a:ext cx="2650645" cy="3717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1844824"/>
            <a:ext cx="2664296" cy="3717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6463" y="1988840"/>
            <a:ext cx="2880320" cy="357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21932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Музыкально-дидактическая игра «Тихие и громкие звоночки»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601416"/>
            <a:ext cx="5143500" cy="5256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21043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Двигательные образные импровизации под музыкальное сопровождение шумовых инструментов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89" y="2780928"/>
            <a:ext cx="4752528" cy="4149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086" y="2780928"/>
            <a:ext cx="4443958" cy="40770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68675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Выставка «Шумовые инструменты своими руками»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700808"/>
            <a:ext cx="5976664" cy="504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189195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764704"/>
            <a:ext cx="3779912" cy="26642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272" y="3653584"/>
            <a:ext cx="4104456" cy="30963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4085" y="764704"/>
            <a:ext cx="3841883" cy="26642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645024"/>
            <a:ext cx="3851920" cy="29523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57503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764704"/>
            <a:ext cx="2931790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1" y="764704"/>
            <a:ext cx="3021681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3936201"/>
            <a:ext cx="3563888" cy="292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07368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Шумовой оркестр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644" y="1412776"/>
            <a:ext cx="8316416" cy="52078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7866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Дидактическая игра «Мое настроение»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308287"/>
            <a:ext cx="3528392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276872"/>
            <a:ext cx="3507854" cy="45573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666073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5" y="0"/>
            <a:ext cx="9144000" cy="7029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836712"/>
            <a:ext cx="4392488" cy="5688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45918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986" y="64300"/>
            <a:ext cx="9144000" cy="7029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Заключительный этап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Развлечение для детей младшей группы «Как мы Солнышко будили»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708920"/>
            <a:ext cx="6984776" cy="4293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Эльвира\Desktop\Сабина\фоны\6322008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08520" y="7199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lvl="1" indent="360363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Музыка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является одним из важнейших средств воспитания духовности человека. Основы музыкальной культуры закладываются в детстве. В младшем возрасте ребёнок чувственным путём познаёт окружающий его мир. Именно в дошкольном возрасте накапливаются знания и тот опыт деятельности, от которого во многом зависит последующее эстетическое восприятие искусства и окружающего мира.</a:t>
            </a:r>
          </a:p>
          <a:p>
            <a:pPr marL="0" indent="0" algn="just" defTabSz="360363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современных условиях, когда возрастают задачи эстетического воспитания детей, музыкальным игрушкам и детским инструментам отводится особая роль. Они вызывают у ребенка большой интерес. Ими широко пользуются и в семье, и в детских садах, вовлекая тем самым малыша в сферу музыки, помогая развитию его творческих способностей.</a:t>
            </a:r>
          </a:p>
          <a:p>
            <a:pPr marL="0" indent="0" algn="just" defTabSz="360363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	Музыкальные инструменты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для детей - всегда чудесные,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необыкновенно притягательные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предметы, дети очень хотят на них играть. Музыкальный инструмент для ребенка символ музыки, тот, кто играет на нем - почти волшебник. Вовлечение дошкольника в создание детских музыкальных инструментов дает возможность почувствовать себя творцом и личностью, по-иному воспринимать окружающее, внимательнее относиться к звукам.</a:t>
            </a:r>
          </a:p>
          <a:p>
            <a:pPr algn="just"/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0689"/>
            <a:ext cx="3600400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692696"/>
            <a:ext cx="3849256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776" y="2924944"/>
            <a:ext cx="3384376" cy="4087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019463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7175" y="260648"/>
            <a:ext cx="4329650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6991"/>
            <a:ext cx="4788024" cy="36990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769" y="3356990"/>
            <a:ext cx="4371950" cy="36724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28749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После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реализации проекта «Здравствуйте, музыкальные инструменты», дети познакомились с различными музыкальными инструментами; у них  появился интерес к самостоятельной игре на музыкальных инструментах; была пополнена предметно-развивающая среда музыкального зала, у детей появился интерес сделать другие музыкальные инструменты.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392"/>
            <a:ext cx="9144000" cy="695739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6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4897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Гипотеза проекта: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детей можно сформировать навыки игры на музыкальных инструментах, развить чувство ритма, обогатить словарный запас и активизировать речь детей, если знакомить с музыкальными инструментами.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	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проекта: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0" indent="0" algn="just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Формирование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основ музыкальной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культуры детей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младшего дошкольного возраста через знакомство с музыкальными инструментами.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 проекта: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	Образовательные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различать тембры музыкальных инструментов;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формировать навыки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на детских музыкальных инструментах;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закреплять знания детей о музыкальных инструментах;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обогащать словарный запас и активизировать речь детей;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	Развивающие задачи: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азвивать эмоциональную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отзывчивость;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развивать чувство ритма;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раскрывать творческий потенциал детей;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способствовать развитию памяти, слуха и фантазии;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	Воспитательные задачи: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воспитывать любовь и интерес к музыке;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содействовать  проявлению самостоятельности   детей. 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Ожидаемый результат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детей: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Дети познакомятся с простейшими музыкальными инструментами: ударными, шумовыми. Научатся выделять звучание отдельных музыкальных инструментов.</a:t>
            </a:r>
          </a:p>
          <a:p>
            <a:pPr lvl="0"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Разовьется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сфера чувств, эмоциональная отзывчивость к прослушиванию музыки, готовность к творчеству и импровизации на простейших музыкальных инструментах. </a:t>
            </a: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Гармонизация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отношений между родителями и детьми, реализация принципа сотрудничества между детьми и взрослыми, через совместную проектную деятельность; в содействии развитию детского творчества, инициативы, интеллекта и независимости.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педагога</a:t>
            </a:r>
            <a:endParaRPr lang="ru-RU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Овладеть методом проектов как технологией и как деятельностью по самоорганизации профессионального пространства.</a:t>
            </a:r>
          </a:p>
          <a:p>
            <a:pPr lvl="0"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Выстроить стратегию руководства проектом во взаимодействии с воспитателями, детьми, родителями.</a:t>
            </a:r>
          </a:p>
          <a:p>
            <a:pPr lvl="0"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Сформировать предметно-развивающую среду для проекта.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Этапы реализации проекта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Подготовительный этап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Основной этап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Заключительный этап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254</Words>
  <Application>Microsoft Office PowerPoint</Application>
  <PresentationFormat>Экран (4:3)</PresentationFormat>
  <Paragraphs>87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Муниципальное автономное дошкольное образовательное учреждение детский сад №25 г.Туймазы муниципального района  Туймазинский район РБ</vt:lpstr>
      <vt:lpstr> Тип проекта:      Познавательно-творческий, краткосрочный</vt:lpstr>
      <vt:lpstr>Актуальность</vt:lpstr>
      <vt:lpstr>Гипотеза проекта:</vt:lpstr>
      <vt:lpstr> Цель проекта:</vt:lpstr>
      <vt:lpstr>Задачи проекта:</vt:lpstr>
      <vt:lpstr>Ожидаемый результат Для детей: </vt:lpstr>
      <vt:lpstr>Для педагога</vt:lpstr>
      <vt:lpstr>Этапы реализации проекта</vt:lpstr>
      <vt:lpstr>Подготовительный этап</vt:lpstr>
      <vt:lpstr>Методическая литература</vt:lpstr>
      <vt:lpstr>Папка-передвижка</vt:lpstr>
      <vt:lpstr>Основной этап</vt:lpstr>
      <vt:lpstr>Беседа и показ музыкальных инструментов</vt:lpstr>
      <vt:lpstr>Презентация «Музыкальные инструменты»</vt:lpstr>
      <vt:lpstr>Рисование «Раскрась барабан»</vt:lpstr>
      <vt:lpstr>Слайд 17</vt:lpstr>
      <vt:lpstr>Чтение стихотворения А. Барто «Барабан»</vt:lpstr>
      <vt:lpstr>Чтение стихотворения А. Барто «Барабан»</vt:lpstr>
      <vt:lpstr>Настольная дидактическая игра «Сложи картинку»</vt:lpstr>
      <vt:lpstr>Музыкально-дидактическая игра «Тихие и громкие звоночки»</vt:lpstr>
      <vt:lpstr>  Двигательные образные импровизации под музыкальное сопровождение шумовых инструментов</vt:lpstr>
      <vt:lpstr>Выставка «Шумовые инструменты своими руками»</vt:lpstr>
      <vt:lpstr>Слайд 24</vt:lpstr>
      <vt:lpstr>Слайд 25</vt:lpstr>
      <vt:lpstr>Шумовой оркестр</vt:lpstr>
      <vt:lpstr>Дидактическая игра «Мое настроение»</vt:lpstr>
      <vt:lpstr>Слайд 28</vt:lpstr>
      <vt:lpstr>Заключительный этап</vt:lpstr>
      <vt:lpstr>Слайд 30</vt:lpstr>
      <vt:lpstr>Слайд 31</vt:lpstr>
      <vt:lpstr>Вывод</vt:lpstr>
      <vt:lpstr>Слайд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учреждение детский сад общеразвивающего вида №25 г.Туймазы муниципального района Туймазинский район РБ</dc:title>
  <dc:creator>dou-25@mail.ru</dc:creator>
  <cp:lastModifiedBy>zabir</cp:lastModifiedBy>
  <cp:revision>24</cp:revision>
  <dcterms:created xsi:type="dcterms:W3CDTF">2019-04-04T10:00:29Z</dcterms:created>
  <dcterms:modified xsi:type="dcterms:W3CDTF">2019-10-14T10:43:27Z</dcterms:modified>
</cp:coreProperties>
</file>