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68" r:id="rId5"/>
    <p:sldId id="267" r:id="rId6"/>
    <p:sldId id="263" r:id="rId7"/>
    <p:sldId id="262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8251-38D3-4742-8A75-7F0E7D503B5F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0203-CC0A-453D-81E5-F149EE4BF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8251-38D3-4742-8A75-7F0E7D503B5F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0203-CC0A-453D-81E5-F149EE4BF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8251-38D3-4742-8A75-7F0E7D503B5F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0203-CC0A-453D-81E5-F149EE4BF5F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ED2966B-53A2-4CDE-9D37-234962E99EBC}" type="datetimeFigureOut">
              <a:rPr lang="ru-RU" altLang="ru-RU"/>
              <a:pPr/>
              <a:t>14.10.2019</a:t>
            </a:fld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1EA35CC-DC0E-42F4-95E1-A1CB5635708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232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8251-38D3-4742-8A75-7F0E7D503B5F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0203-CC0A-453D-81E5-F149EE4BF5F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8251-38D3-4742-8A75-7F0E7D503B5F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0203-CC0A-453D-81E5-F149EE4BF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8251-38D3-4742-8A75-7F0E7D503B5F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0203-CC0A-453D-81E5-F149EE4BF5F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8251-38D3-4742-8A75-7F0E7D503B5F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0203-CC0A-453D-81E5-F149EE4BF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8251-38D3-4742-8A75-7F0E7D503B5F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0203-CC0A-453D-81E5-F149EE4BF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8251-38D3-4742-8A75-7F0E7D503B5F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0203-CC0A-453D-81E5-F149EE4BF5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8251-38D3-4742-8A75-7F0E7D503B5F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0203-CC0A-453D-81E5-F149EE4BF5F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8251-38D3-4742-8A75-7F0E7D503B5F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00203-CC0A-453D-81E5-F149EE4BF5F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CD48251-38D3-4742-8A75-7F0E7D503B5F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5E00203-CC0A-453D-81E5-F149EE4BF5F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png"/><Relationship Id="rId7" Type="http://schemas.openxmlformats.org/officeDocument/2006/relationships/image" Target="../media/image10.gi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&#1040;&#1076;&#1084;&#1080;&#1085;&#1080;&#1089;&#1090;&#1088;&#1072;&#1090;&#1086;&#1088;\&#1052;&#1086;&#1080;%20&#1076;&#1086;&#1082;&#1091;&#1084;&#1077;&#1085;&#1090;&#1099;\&#1085;&#1072;&#1096;&#1080;%20&#1087;&#1088;&#1077;&#1079;&#1077;&#1085;&#1090;&#1072;&#1094;&#1080;&#1080;\&#1052;&#1054;&#1059;%20&#1057;&#1054;&#1064;%20&#8470;5\&#1084;&#1072;&#1090;&#1077;&#1084;&#1072;&#1090;&#1080;&#1082;&#1072;%203%20&#1082;&#1083;&#1072;&#1089;&#1089;\05Z0004.mp3" TargetMode="Externa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Relationship Id="rId9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036712"/>
          </a:xfrm>
        </p:spPr>
        <p:txBody>
          <a:bodyPr/>
          <a:lstStyle/>
          <a:p>
            <a:r>
              <a:rPr lang="ru-RU" dirty="0" smtClean="0"/>
              <a:t>Связь умножения и сложения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077072"/>
            <a:ext cx="4104456" cy="1296144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 учитель начальных классов «МОУ Старо-</a:t>
            </a:r>
            <a:r>
              <a:rPr lang="ru-RU" dirty="0" err="1" smtClean="0"/>
              <a:t>Татауровская</a:t>
            </a:r>
            <a:r>
              <a:rPr lang="ru-RU" dirty="0" smtClean="0"/>
              <a:t> СОШ» - Попова Л.А.</a:t>
            </a:r>
            <a:endParaRPr lang="ru-RU" dirty="0"/>
          </a:p>
        </p:txBody>
      </p:sp>
      <p:pic>
        <p:nvPicPr>
          <p:cNvPr id="7" name="Picture 2" descr="F:\картинки 3\тетради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403244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71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                                                 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                                      -     Пожелаем всем удачи -</a:t>
            </a:r>
          </a:p>
          <a:p>
            <a:r>
              <a:rPr lang="ru-RU" smtClean="0"/>
              <a:t>                                       За работу! В добрый час!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1\Desktop\Анимашки\3490231-45403deaf4508b4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700808"/>
            <a:ext cx="331236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3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3" descr="буратино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23928" y="476672"/>
            <a:ext cx="5000625" cy="5929312"/>
          </a:xfrm>
        </p:spPr>
      </p:pic>
      <p:pic>
        <p:nvPicPr>
          <p:cNvPr id="3" name="Picture 2" descr="F:\картинки 3\тетради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2936"/>
            <a:ext cx="403244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432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ntemirova.my1.ru/imej/44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655272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93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10254"/>
              </p:ext>
            </p:extLst>
          </p:nvPr>
        </p:nvGraphicFramePr>
        <p:xfrm>
          <a:off x="395534" y="2132855"/>
          <a:ext cx="8136908" cy="332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0016"/>
                <a:gridCol w="1018230"/>
                <a:gridCol w="1018230"/>
                <a:gridCol w="1018230"/>
                <a:gridCol w="1139703"/>
                <a:gridCol w="1018230"/>
                <a:gridCol w="1018230"/>
                <a:gridCol w="886039"/>
              </a:tblGrid>
              <a:tr h="661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 11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40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6145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  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 21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50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 68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80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6145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  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 15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54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90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61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 29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45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70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680412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  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 19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  30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  76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693863" y="33416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1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780928"/>
            <a:ext cx="7772400" cy="3024336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FF0000"/>
                </a:solidFill>
              </a:rPr>
              <a:t>Умножение – сложение одинаковых слагаемых.</a:t>
            </a:r>
            <a:br>
              <a:rPr lang="ru-RU" sz="5400" dirty="0">
                <a:solidFill>
                  <a:srgbClr val="FF0000"/>
                </a:solidFill>
              </a:rPr>
            </a:b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566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84" name="Rectangle 20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altLang="ru-RU"/>
              <a:t>                        физминутка                                        </a:t>
            </a:r>
          </a:p>
        </p:txBody>
      </p:sp>
      <p:pic>
        <p:nvPicPr>
          <p:cNvPr id="113686" name="05Z0004.mp3"/>
          <p:cNvPicPr>
            <a:picLocks noGrp="1" noChangeAspect="1" noChangeArrowheads="1"/>
          </p:cNvPicPr>
          <p:nvPr>
            <p:ph sz="quarter" idx="2"/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15100" y="2540000"/>
            <a:ext cx="304800" cy="304800"/>
          </a:xfrm>
        </p:spPr>
      </p:pic>
      <p:pic>
        <p:nvPicPr>
          <p:cNvPr id="113700" name="Picture 36" descr="16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149725"/>
            <a:ext cx="1574800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704" name="Picture 40" descr="16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92600"/>
            <a:ext cx="2855912" cy="176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705" name="Picture 41" descr="7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341438"/>
            <a:ext cx="26670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706" name="Picture 42" descr="1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221163"/>
            <a:ext cx="1684338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708" name="Picture 44" descr="3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681" y="1341438"/>
            <a:ext cx="1730375" cy="233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Содержимое 3" descr="буратино.jpg"/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3762" y="642020"/>
            <a:ext cx="2088653" cy="3360985"/>
          </a:xfrm>
        </p:spPr>
      </p:pic>
    </p:spTree>
    <p:extLst>
      <p:ext uri="{BB962C8B-B14F-4D97-AF65-F5344CB8AC3E}">
        <p14:creationId xmlns:p14="http://schemas.microsoft.com/office/powerpoint/2010/main" val="143112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3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3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3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3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3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3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36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0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06314" fill="hold"/>
                                        <p:tgtEl>
                                          <p:spTgt spid="1136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686"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68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42988" y="0"/>
            <a:ext cx="4810125" cy="912813"/>
          </a:xfrm>
        </p:spPr>
        <p:txBody>
          <a:bodyPr>
            <a:normAutofit/>
          </a:bodyPr>
          <a:lstStyle/>
          <a:p>
            <a:pPr algn="l"/>
            <a:r>
              <a:rPr lang="ru-RU" altLang="ru-RU" sz="4800" dirty="0" smtClean="0">
                <a:latin typeface="Algerian" pitchFamily="82" charset="0"/>
              </a:rPr>
              <a:t>Рефлексия</a:t>
            </a:r>
            <a:endParaRPr lang="ru-RU" altLang="ru-RU" sz="4800" dirty="0">
              <a:latin typeface="Algerian" pitchFamily="82" charset="0"/>
            </a:endParaRPr>
          </a:p>
        </p:txBody>
      </p:sp>
      <p:sp>
        <p:nvSpPr>
          <p:cNvPr id="123907" name="Содержимое 2"/>
          <p:cNvSpPr>
            <a:spLocks noGrp="1"/>
          </p:cNvSpPr>
          <p:nvPr>
            <p:ph idx="4294967295"/>
          </p:nvPr>
        </p:nvSpPr>
        <p:spPr>
          <a:xfrm>
            <a:off x="0" y="981075"/>
            <a:ext cx="5572125" cy="2952750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None/>
            </a:pPr>
            <a:r>
              <a:rPr lang="ru-RU" altLang="ru-RU" dirty="0"/>
              <a:t> </a:t>
            </a:r>
            <a:r>
              <a:rPr lang="ru-RU" altLang="ru-RU" sz="4800" dirty="0"/>
              <a:t>Сегодня  на  уроке :</a:t>
            </a:r>
          </a:p>
          <a:p>
            <a:pPr>
              <a:buFontTx/>
              <a:buNone/>
            </a:pPr>
            <a:r>
              <a:rPr lang="ru-RU" altLang="ru-RU" sz="4800" dirty="0"/>
              <a:t>   - я  научился…</a:t>
            </a:r>
          </a:p>
          <a:p>
            <a:pPr>
              <a:buFontTx/>
              <a:buNone/>
            </a:pPr>
            <a:r>
              <a:rPr lang="ru-RU" altLang="ru-RU" sz="4800" dirty="0"/>
              <a:t>   -мне понравилось…</a:t>
            </a:r>
          </a:p>
          <a:p>
            <a:pPr>
              <a:buFontTx/>
              <a:buNone/>
            </a:pPr>
            <a:r>
              <a:rPr lang="ru-RU" altLang="ru-RU" sz="4800" dirty="0"/>
              <a:t>   -было  трудно…</a:t>
            </a:r>
          </a:p>
          <a:p>
            <a:pPr>
              <a:buFontTx/>
              <a:buNone/>
            </a:pPr>
            <a:r>
              <a:rPr lang="ru-RU" altLang="ru-RU" sz="4800" dirty="0"/>
              <a:t>    </a:t>
            </a:r>
          </a:p>
        </p:txBody>
      </p:sp>
      <p:pic>
        <p:nvPicPr>
          <p:cNvPr id="123908" name="Picture 6" descr="F:\Картинки 2\Рисунок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92"/>
            <a:ext cx="33305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Содержимое 3" descr="буратино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624" y="3516023"/>
            <a:ext cx="2520279" cy="285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38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99</Words>
  <Application>Microsoft Office PowerPoint</Application>
  <PresentationFormat>Экран (4:3)</PresentationFormat>
  <Paragraphs>33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Связь умножения и сложения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Умножение – сложение одинаковых слагаемых. </vt:lpstr>
      <vt:lpstr>                        физминутка                                        </vt:lpstr>
      <vt:lpstr>Рефлексия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Связь умножения и сложения</dc:title>
  <dc:creator>user1</dc:creator>
  <cp:lastModifiedBy>Лариса</cp:lastModifiedBy>
  <cp:revision>10</cp:revision>
  <dcterms:created xsi:type="dcterms:W3CDTF">2015-09-17T14:53:47Z</dcterms:created>
  <dcterms:modified xsi:type="dcterms:W3CDTF">2019-10-14T13:24:20Z</dcterms:modified>
</cp:coreProperties>
</file>