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7" autoAdjust="0"/>
    <p:restoredTop sz="94579" autoAdjust="0"/>
  </p:normalViewPr>
  <p:slideViewPr>
    <p:cSldViewPr>
      <p:cViewPr>
        <p:scale>
          <a:sx n="60" d="100"/>
          <a:sy n="60" d="100"/>
        </p:scale>
        <p:origin x="-1536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7.jpe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Сказка -</a:t>
            </a:r>
            <a:r>
              <a:rPr lang="ru-RU" b="1" i="1" dirty="0" err="1" smtClean="0">
                <a:solidFill>
                  <a:srgbClr val="00B050"/>
                </a:solidFill>
              </a:rPr>
              <a:t>шумелка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876"/>
            <a:ext cx="8186766" cy="175736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b="1" i="1" dirty="0" smtClean="0">
                <a:solidFill>
                  <a:srgbClr val="FF0000"/>
                </a:solidFill>
              </a:rPr>
              <a:t> Танец для мышки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Зверь\Pictures\images.jpg"/>
          <p:cNvPicPr>
            <a:picLocks noChangeAspect="1" noChangeArrowheads="1"/>
          </p:cNvPicPr>
          <p:nvPr/>
        </p:nvPicPr>
        <p:blipFill>
          <a:blip r:embed="rId2" cstate="print"/>
          <a:srcRect t="66394"/>
          <a:stretch>
            <a:fillRect/>
          </a:stretch>
        </p:blipFill>
        <p:spPr bwMode="auto">
          <a:xfrm>
            <a:off x="0" y="5214950"/>
            <a:ext cx="9144000" cy="1643050"/>
          </a:xfrm>
          <a:prstGeom prst="rect">
            <a:avLst/>
          </a:prstGeom>
          <a:noFill/>
        </p:spPr>
      </p:pic>
      <p:pic>
        <p:nvPicPr>
          <p:cNvPr id="6148" name="Picture 4" descr="C:\Users\Зверь\Pictures\69ab3415e813fd145dae5500d70498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</p:spPr>
      </p:pic>
      <p:pic>
        <p:nvPicPr>
          <p:cNvPr id="410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0"/>
            <a:ext cx="3274985" cy="4299468"/>
          </a:xfrm>
          <a:prstGeom prst="rect">
            <a:avLst/>
          </a:prstGeom>
          <a:noFill/>
        </p:spPr>
      </p:pic>
      <p:pic>
        <p:nvPicPr>
          <p:cNvPr id="4098" name="Picture 2" descr="ÐÐ°ÑÑÐ¸Ð½ÐºÐ¸ Ð¿Ð¾ Ð·Ð°Ð¿ÑÐ¾ÑÑ png Ð´Ð¸Ð²Ð°Ð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714876" y="2714620"/>
            <a:ext cx="4236450" cy="3286124"/>
          </a:xfrm>
          <a:prstGeom prst="rect">
            <a:avLst/>
          </a:prstGeom>
          <a:noFill/>
        </p:spPr>
      </p:pic>
      <p:pic>
        <p:nvPicPr>
          <p:cNvPr id="4" name="Picture 2" descr="ÐÐ°ÑÑÐ¸Ð½ÐºÐ¸ Ð¿Ð¾ Ð·Ð°Ð¿ÑÐ¾ÑÑ png ÑÑÐ¾Ð»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4071942"/>
            <a:ext cx="4494931" cy="2500306"/>
          </a:xfrm>
          <a:prstGeom prst="rect">
            <a:avLst/>
          </a:prstGeom>
          <a:noFill/>
        </p:spPr>
      </p:pic>
      <p:pic>
        <p:nvPicPr>
          <p:cNvPr id="4108" name="Picture 12" descr="ÐÐ°ÑÑÐ¸Ð½ÐºÐ¸ Ð¿Ð¾ Ð·Ð°Ð¿ÑÐ¾ÑÑ Ð¿Ð½Ð³ ÑÐ¾Ð»Ð¾Ð´Ð¸Ð»ÑÐ½Ð¸Ðº Ð´Ð»Ñ Ð´Ð¾ÑÐºÐ¾Ð»ÑÐ½Ð¸ÐºÐ¾Ð²"/>
          <p:cNvPicPr>
            <a:picLocks noChangeAspect="1" noChangeArrowheads="1"/>
          </p:cNvPicPr>
          <p:nvPr/>
        </p:nvPicPr>
        <p:blipFill>
          <a:blip r:embed="rId7" cstate="print"/>
          <a:srcRect l="26191" t="18877" r="21428" b="18367"/>
          <a:stretch>
            <a:fillRect/>
          </a:stretch>
        </p:blipFill>
        <p:spPr bwMode="auto">
          <a:xfrm>
            <a:off x="0" y="1714488"/>
            <a:ext cx="2428860" cy="4857760"/>
          </a:xfrm>
          <a:prstGeom prst="rect">
            <a:avLst/>
          </a:prstGeom>
          <a:noFill/>
        </p:spPr>
      </p:pic>
      <p:pic>
        <p:nvPicPr>
          <p:cNvPr id="4115" name="Picture 19" descr="ÐÐ°ÑÑÐ¸Ð½ÐºÐ¸ Ð¿Ð¾ Ð·Ð°Ð¿ÑÐ¾ÑÑ Ð¿Ð½Ð³ Ð¼ÑÑÐºÐ° Ð´Ð»Ñ Ð´Ð¾ÑÐºÐ¾Ð»ÑÐ½Ð¸ÐºÐ¾Ð²"/>
          <p:cNvPicPr>
            <a:picLocks noChangeAspect="1" noChangeArrowheads="1"/>
          </p:cNvPicPr>
          <p:nvPr/>
        </p:nvPicPr>
        <p:blipFill>
          <a:blip r:embed="rId8" cstate="print"/>
          <a:srcRect l="6743" r="5594"/>
          <a:stretch>
            <a:fillRect/>
          </a:stretch>
        </p:blipFill>
        <p:spPr bwMode="auto">
          <a:xfrm flipH="1">
            <a:off x="0" y="5357826"/>
            <a:ext cx="1857388" cy="1500174"/>
          </a:xfrm>
          <a:prstGeom prst="rect">
            <a:avLst/>
          </a:prstGeom>
          <a:noFill/>
        </p:spPr>
      </p:pic>
      <p:pic>
        <p:nvPicPr>
          <p:cNvPr id="4118" name="Picture 22" descr="ÐÐ°ÑÑÐ¸Ð½ÐºÐ¸ Ð¿Ð¾ Ð·Ð°Ð¿ÑÐ¾ÑÑ Ð¿Ð½Ð³ Ð½Ð°ÑÑÐµÐ½Ð½ÑÐµ ÑÐ°ÑÑ Ð´Ð»Ñ Ð´Ð¾ÑÐºÐ¾Ð»ÑÐ½Ð¸ÐºÐ¾Ð²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15074" y="500042"/>
            <a:ext cx="1653496" cy="1709715"/>
          </a:xfrm>
          <a:prstGeom prst="rect">
            <a:avLst/>
          </a:prstGeom>
          <a:noFill/>
        </p:spPr>
      </p:pic>
      <p:pic>
        <p:nvPicPr>
          <p:cNvPr id="4128" name="Picture 32" descr="C:\Users\Зверь\Downloads\5a35489aca4000.6955889515134414348284.png"/>
          <p:cNvPicPr>
            <a:picLocks noChangeAspect="1" noChangeArrowheads="1"/>
          </p:cNvPicPr>
          <p:nvPr/>
        </p:nvPicPr>
        <p:blipFill>
          <a:blip r:embed="rId10" cstate="print"/>
          <a:srcRect l="46954" t="20605"/>
          <a:stretch>
            <a:fillRect/>
          </a:stretch>
        </p:blipFill>
        <p:spPr bwMode="auto">
          <a:xfrm rot="18881749">
            <a:off x="9366700" y="5654069"/>
            <a:ext cx="942950" cy="1020092"/>
          </a:xfrm>
          <a:prstGeom prst="rect">
            <a:avLst/>
          </a:prstGeom>
          <a:noFill/>
        </p:spPr>
      </p:pic>
      <p:pic>
        <p:nvPicPr>
          <p:cNvPr id="4131" name="Picture 35" descr="C:\Users\Зверь\Downloads\bd8c306d14c66bf8b3ce7eef1a62ac18.png"/>
          <p:cNvPicPr>
            <a:picLocks noChangeAspect="1" noChangeArrowheads="1"/>
          </p:cNvPicPr>
          <p:nvPr/>
        </p:nvPicPr>
        <p:blipFill>
          <a:blip r:embed="rId11" cstate="print"/>
          <a:srcRect l="10112" t="9787" r="5618" b="15920"/>
          <a:stretch>
            <a:fillRect/>
          </a:stretch>
        </p:blipFill>
        <p:spPr bwMode="auto">
          <a:xfrm rot="10800000">
            <a:off x="7500958" y="4857760"/>
            <a:ext cx="1071570" cy="15001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7 0.04908 L -0.01927 0.0088 L -0.03247 0.04676 L -0.04149 0.00602 L -0.05573 0.04422 L -0.06406 0.00394 L -0.07795 0.0419 L -0.08646 0.00139 L -0.10052 0.03959 L -0.10972 -0.00092 L -0.12274 0.03681 L -0.13229 -0.00324 L -0.14531 0.03472 L -0.15452 -0.00578 L -0.16823 0.03218 L -0.17709 -0.0081 L -0.19097 0.02986 " pathEditMode="relative" rAng="11077449" ptsTypes="FFFFFFFFFFFFFFFFF">
                                      <p:cBhvr>
                                        <p:cTn id="6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07407E-6 L 0.62205 -0.01042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Зверь\Pictures\images.jpg"/>
          <p:cNvPicPr>
            <a:picLocks noChangeAspect="1" noChangeArrowheads="1"/>
          </p:cNvPicPr>
          <p:nvPr/>
        </p:nvPicPr>
        <p:blipFill>
          <a:blip r:embed="rId2" cstate="print"/>
          <a:srcRect t="66394"/>
          <a:stretch>
            <a:fillRect/>
          </a:stretch>
        </p:blipFill>
        <p:spPr bwMode="auto">
          <a:xfrm>
            <a:off x="0" y="5214950"/>
            <a:ext cx="9144000" cy="1643050"/>
          </a:xfrm>
          <a:prstGeom prst="rect">
            <a:avLst/>
          </a:prstGeom>
          <a:noFill/>
        </p:spPr>
      </p:pic>
      <p:pic>
        <p:nvPicPr>
          <p:cNvPr id="2051" name="Picture 3" descr="C:\Users\Зверь\Pictures\нов год фото\window-307166_960_7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0"/>
            <a:ext cx="4281491" cy="3810474"/>
          </a:xfrm>
          <a:prstGeom prst="rect">
            <a:avLst/>
          </a:prstGeom>
          <a:noFill/>
        </p:spPr>
      </p:pic>
      <p:pic>
        <p:nvPicPr>
          <p:cNvPr id="2053" name="Picture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67626" y="3500438"/>
            <a:ext cx="5455243" cy="3000386"/>
          </a:xfrm>
          <a:prstGeom prst="rect">
            <a:avLst/>
          </a:prstGeom>
          <a:noFill/>
        </p:spPr>
      </p:pic>
      <p:pic>
        <p:nvPicPr>
          <p:cNvPr id="2060" name="Picture 12" descr="C:\Users\Зверь\Pictures\нов год фото\table-lamp-2320606_960_720.png"/>
          <p:cNvPicPr>
            <a:picLocks noChangeAspect="1" noChangeArrowheads="1"/>
          </p:cNvPicPr>
          <p:nvPr/>
        </p:nvPicPr>
        <p:blipFill>
          <a:blip r:embed="rId5" cstate="print"/>
          <a:srcRect l="21053" r="21053"/>
          <a:stretch>
            <a:fillRect/>
          </a:stretch>
        </p:blipFill>
        <p:spPr bwMode="auto">
          <a:xfrm>
            <a:off x="6858016" y="928670"/>
            <a:ext cx="1928794" cy="5643578"/>
          </a:xfrm>
          <a:prstGeom prst="rect">
            <a:avLst/>
          </a:prstGeom>
          <a:noFill/>
        </p:spPr>
      </p:pic>
      <p:pic>
        <p:nvPicPr>
          <p:cNvPr id="11" name="Picture 19" descr="ÐÐ°ÑÑÐ¸Ð½ÐºÐ¸ Ð¿Ð¾ Ð·Ð°Ð¿ÑÐ¾ÑÑ Ð¿Ð½Ð³ Ð¼ÑÑÐºÐ° Ð´Ð»Ñ Ð´Ð¾ÑÐºÐ¾Ð»ÑÐ½Ð¸ÐºÐ¾Ð²"/>
          <p:cNvPicPr>
            <a:picLocks noChangeAspect="1" noChangeArrowheads="1"/>
          </p:cNvPicPr>
          <p:nvPr/>
        </p:nvPicPr>
        <p:blipFill>
          <a:blip r:embed="rId6" cstate="print"/>
          <a:srcRect l="6743" r="5594"/>
          <a:stretch>
            <a:fillRect/>
          </a:stretch>
        </p:blipFill>
        <p:spPr bwMode="auto">
          <a:xfrm flipH="1">
            <a:off x="-1857388" y="5357826"/>
            <a:ext cx="1857388" cy="1500174"/>
          </a:xfrm>
          <a:prstGeom prst="rect">
            <a:avLst/>
          </a:prstGeom>
          <a:noFill/>
        </p:spPr>
      </p:pic>
      <p:pic>
        <p:nvPicPr>
          <p:cNvPr id="2065" name="Picture 17" descr="ÐÐ°ÑÑÐ¸Ð½ÐºÐ¸ Ð¿Ð¾ Ð·Ð°Ð¿ÑÐ¾ÑÑ png Ð¼ÑÑÐ° Ð´Ð»Ñ Ð´Ð¾ÑÐºÐ¾Ð»ÑÐ½Ð¸ÐºÐ¾Ð²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800000">
            <a:off x="8001024" y="357166"/>
            <a:ext cx="773799" cy="71432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0.66458 -0.012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6 C -0.02205 -0.0051 -0.04445 -0.01737 -0.06667 -0.02014 C -0.10434 -0.02477 -0.14028 -0.03542 -0.1783 -0.03774 C -0.21233 -0.04445 -0.25018 -0.05163 -0.28177 -0.03126 C -0.28854 -0.02177 -0.2809 -0.03126 -0.29167 -0.02223 C -0.30018 -0.01505 -0.30625 -0.00811 -0.31511 -0.00232 C -0.32049 0.00486 -0.32656 0.01064 -0.33177 0.01782 C -0.33368 0.02036 -0.3349 0.02384 -0.33663 0.02661 C -0.33768 0.02823 -0.33889 0.02962 -0.34011 0.03101 C -0.34132 0.04374 -0.34323 0.05601 -0.34497 0.06874 C -0.3467 0.09652 -0.34809 0.10092 -0.34497 0.13101 C -0.34202 0.15902 -0.31754 0.17638 -0.3 0.18448 C -0.25886 0.18263 -0.26059 0.19027 -0.23837 0.17546 C -0.23299 0.17198 -0.22691 0.16851 -0.2217 0.16435 C -0.21823 0.16157 -0.21163 0.15555 -0.21163 0.15555 C -0.20608 0.1405 -0.20469 0.12314 -0.20174 0.10671 C -0.20226 0.09629 -0.20243 0.08587 -0.2033 0.07546 C -0.20538 0.05069 -0.22274 0.04027 -0.23507 0.02661 C -0.23872 0.02268 -0.24167 0.01759 -0.24497 0.01319 C -0.25382 0.00138 -0.25886 -0.01135 -0.2717 -0.01552 C -0.27847 -0.02501 -0.29722 -0.02894 -0.30677 -0.03126 C -0.31528 -0.03079 -0.37084 -0.02802 -0.38334 -0.02663 C -0.39722 -0.02501 -0.40781 -0.01251 -0.41997 -0.00672 C -0.43334 0.01111 -0.44861 0.02638 -0.46007 0.04652 C -0.46215 0.06134 -0.46528 0.06851 -0.46667 0.08448 C -0.46823 0.12476 -0.47188 0.16365 -0.4467 0.19097 C -0.44202 0.19606 -0.43941 0.19953 -0.43334 0.20208 C -0.42396 0.21064 -0.41389 0.21296 -0.4033 0.21782 C -0.39167 0.21689 -0.37917 0.21898 -0.3684 0.21319 C -0.36268 0.21018 -0.35781 0.20416 -0.35174 0.20208 C -0.34722 0.20069 -0.34271 0.19953 -0.33837 0.19768 C -0.32917 0.19398 -0.3257 0.18981 -0.31667 0.18217 C -0.31493 0.18078 -0.31163 0.17777 -0.31163 0.17777 C -0.30781 0.16203 -0.30938 0.16874 -0.30677 0.15763 C -0.30521 0.13194 -0.29983 0.11388 -0.31337 0.09328 C -0.31875 0.08518 -0.32431 0.07939 -0.33177 0.07546 C -0.33507 0.07384 -0.34167 0.07106 -0.34167 0.07106 C -0.36285 0.07175 -0.38403 0.07083 -0.40504 0.07337 C -0.40781 0.07361 -0.40903 0.07893 -0.41163 0.07986 C -0.41702 0.08194 -0.42274 0.08148 -0.4283 0.08217 C -0.43681 0.08495 -0.43854 0.08842 -0.44497 0.0956 C -0.45504 0.10694 -0.46528 0.11712 -0.47344 0.13101 C -0.47865 0.13981 -0.4816 0.15092 -0.48663 0.15995 C -0.48924 0.17314 -0.49011 0.18726 -0.4934 0.19999 C -0.49445 0.21712 -0.49827 0.23425 -0.4967 0.25115 C -0.49219 0.29861 -0.46111 0.33935 -0.42674 0.34652 C -0.39792 0.34513 -0.38073 0.34398 -0.35504 0.33333 C -0.34566 0.31411 -0.34983 0.28402 -0.35174 0.26435 C -0.3533 0.24722 -0.35764 0.23171 -0.3684 0.22222 C -0.3809 0.19999 -0.3974 0.19328 -0.41667 0.18657 C -0.4507 0.18842 -0.45035 0.18773 -0.47344 0.1956 C -0.47743 0.21203 -0.48906 0.22198 -0.4967 0.23541 C -0.5066 0.25277 -0.51111 0.27476 -0.51511 0.2956 C -0.51459 0.32152 -0.52101 0.378 -0.50504 0.40671 C -0.50156 0.41944 -0.49445 0.44189 -0.48663 0.44884 C -0.47691 0.47499 -0.48993 0.44351 -0.4783 0.46226 C -0.47674 0.46481 -0.47656 0.46851 -0.475 0.47106 C -0.47066 0.478 -0.46007 0.49166 -0.4533 0.49768 C -0.44948 0.50092 -0.44618 0.50624 -0.44167 0.50671 C -0.4257 0.50879 -0.40955 0.5081 -0.3934 0.50879 C -0.36684 0.51782 -0.37552 0.51296 -0.32674 0.51111 C -0.325 0.51041 -0.32292 0.51064 -0.3217 0.50879 C -0.30191 0.47893 -0.32049 0.50161 -0.31007 0.48217 C -0.30868 0.47962 -0.30643 0.478 -0.30504 0.47546 C -0.2974 0.46134 -0.3066 0.47083 -0.2967 0.46226 C -0.29393 0.45161 -0.28663 0.44259 -0.28177 0.43333 C -0.28056 0.43101 -0.2783 0.42661 -0.2783 0.42661 C -0.27309 0.40439 -0.27309 0.40023 -0.2717 0.37106 C -0.27483 0.36481 -0.27899 0.35972 -0.28177 0.35323 C -0.28281 0.35069 -0.28229 0.34698 -0.28334 0.34444 C -0.28611 0.33796 -0.28924 0.33148 -0.2934 0.32661 C -0.31528 0.30092 -0.34531 0.303 -0.3717 0.29097 C -0.37674 0.29259 -0.38195 0.29305 -0.38663 0.2956 C -0.39601 0.30046 -0.39115 0.30138 -0.3967 0.30879 C -0.39948 0.31249 -0.40417 0.3155 -0.40677 0.3199 C -0.4092 0.32407 -0.41111 0.32893 -0.41337 0.33333 C -0.41493 0.33634 -0.41667 0.33911 -0.4184 0.34212 C -0.41997 0.35277 -0.42205 0.36273 -0.42344 0.37337 C -0.4224 0.39999 -0.4257 0.42129 -0.41163 0.44004 C -0.4066 0.45671 -0.40278 0.47499 -0.3967 0.49097 C -0.39549 0.49421 -0.39306 0.49675 -0.39167 0.49999 C -0.39028 0.50347 -0.39011 0.50786 -0.38837 0.51111 C -0.38264 0.52129 -0.3757 0.5243 -0.36997 0.53333 C -0.36823 0.53611 -0.36719 0.53981 -0.36511 0.54212 C -0.36268 0.5449 -0.3592 0.54606 -0.35677 0.54884 C -0.34531 0.56157 -0.3382 0.57523 -0.32344 0.58217 C -0.28559 0.58124 -0.24167 0.603 -0.21007 0.57546 C -0.20347 0.56967 -0.20139 0.56111 -0.19497 0.55555 C -0.18993 0.54536 -0.18351 0.53634 -0.1783 0.52661 C -0.17136 0.51365 -0.17518 0.51944 -0.1717 0.50879 C -0.16736 0.49536 -0.16163 0.48194 -0.15677 0.46874 C -0.16007 0.44097 -0.15469 0.46504 -0.16337 0.45115 C -0.1684 0.44305 -0.16511 0.44305 -0.1684 0.43541 C -0.17344 0.42314 -0.1757 0.4199 -0.18507 0.4155 C -0.19531 0.40185 -0.21597 0.40393 -0.23004 0.40208 C -0.26563 0.4074 -0.25278 0.39907 -0.2717 0.4155 C -0.27813 0.42106 -0.28507 0.44004 -0.28507 0.44004 C -0.28698 0.45555 -0.29132 0.46898 -0.2934 0.48448 C -0.29288 0.49999 -0.2934 0.51573 -0.29167 0.53101 C -0.28993 0.54513 -0.27518 0.55161 -0.26667 0.55555 C -0.26354 0.56087 -0.25972 0.5655 -0.25677 0.57106 C -0.24705 0.58911 -0.23715 0.61319 -0.2217 0.6243 C -0.21649 0.628 -0.21042 0.62986 -0.20504 0.63333 C -0.19531 0.63981 -0.18976 0.64212 -0.18004 0.64652 C -0.17674 0.64791 -0.17327 0.64953 -0.16997 0.65115 C -0.1684 0.65185 -0.16511 0.65323 -0.16511 0.65323 C -0.13854 0.64629 -0.09757 0.63009 -0.0783 0.60208 C -0.06754 0.58657 -0.06077 0.5706 -0.05504 0.55115 C -0.05243 0.54236 -0.0507 0.53333 -0.04844 0.5243 C -0.04792 0.52222 -0.0467 0.51782 -0.0467 0.51782 C -0.05035 0.50393 -0.05608 0.49444 -0.06511 0.48657 C -0.06667 0.48356 -0.06771 0.47986 -0.06997 0.47777 C -0.07396 0.47384 -0.08334 0.46874 -0.08334 0.46874 C -0.0934 0.4706 -0.10452 0.46874 -0.11337 0.47546 C -0.12222 0.48217 -0.12952 0.4956 -0.13507 0.50671 C -0.13559 0.5118 -0.13559 0.51712 -0.13663 0.52222 C -0.13733 0.52546 -0.13993 0.52777 -0.14011 0.53101 C -0.14063 0.54444 -0.13941 0.55786 -0.13837 0.57106 C -0.13715 0.58634 -0.12309 0.60185 -0.11667 0.61319 C -0.11268 0.62013 -0.11129 0.62708 -0.10677 0.63333 C -0.10087 0.64143 -0.09202 0.65115 -0.08507 0.65763 C -0.07899 0.66342 -0.07153 0.66388 -0.06511 0.66874 C -0.05104 0.67916 -0.06615 0.67337 -0.05 0.67777 C -0.03941 0.68495 -0.0349 0.67916 -0.025 0.67546 C -0.01181 0.6706 0.00017 0.66435 0.01337 0.65995 C 0.02153 0.65254 0.02934 0.6493 0.03663 0.64004 C 0.03958 0.62823 0.04253 0.61643 0.04496 0.60439 C 0.04392 0.57337 0.04826 0.54328 0.025 0.53101 C 0.01719 0.53171 0.0092 0.53101 0.00156 0.53333 C -0.00695 0.53587 -0.01337 0.553 -0.01667 0.56226 C -0.01719 0.56597 -0.01736 0.5699 -0.0184 0.57337 C -0.0191 0.57592 -0.02136 0.57731 -0.0217 0.57986 C -0.02309 0.58865 -0.02292 0.59768 -0.02344 0.60671 C -0.02292 0.61411 -0.02344 0.62175 -0.0217 0.62893 C -0.01962 0.63749 -0.00851 0.6405 -0.0033 0.64212 C 0.01962 0.6655 -0.00886 0.63495 0.0066 0.65555 C 0.01823 0.67106 0.03715 0.6868 0.0533 0.69097 C 0.05503 0.69259 0.05625 0.69536 0.05833 0.6956 C 0.06892 0.69629 0.07986 0.69722 0.08993 0.69328 C 0.10937 0.68587 0.11979 0.64536 0.12656 0.6243 C 0.12847 0.61828 0.13194 0.61296 0.13333 0.60671 C 0.13385 0.60439 0.1342 0.60208 0.13489 0.59999 C 0.13837 0.58911 0.14357 0.5743 0.15156 0.56874 " pathEditMode="relative" ptsTypes="ffffffffffffffffffffffffffffffffffffffffffffffffffffffffffffffffffffffffffffffffffffffffffffffffffffffffffffffffffffffffffffffffffffffffffffffA">
                                      <p:cBhvr>
                                        <p:cTn id="10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верь\Pictures\images.jpg"/>
          <p:cNvPicPr>
            <a:picLocks noChangeAspect="1" noChangeArrowheads="1"/>
          </p:cNvPicPr>
          <p:nvPr/>
        </p:nvPicPr>
        <p:blipFill>
          <a:blip r:embed="rId2" cstate="print"/>
          <a:srcRect t="66394"/>
          <a:stretch>
            <a:fillRect/>
          </a:stretch>
        </p:blipFill>
        <p:spPr bwMode="auto">
          <a:xfrm>
            <a:off x="0" y="5214950"/>
            <a:ext cx="9144000" cy="1643050"/>
          </a:xfrm>
          <a:prstGeom prst="rect">
            <a:avLst/>
          </a:prstGeom>
          <a:noFill/>
        </p:spPr>
      </p:pic>
      <p:pic>
        <p:nvPicPr>
          <p:cNvPr id="4" name="Picture 3" descr="C:\Users\Зверь\Pictures\нов год фото\window-307166_960_7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412" y="0"/>
            <a:ext cx="4281491" cy="3810474"/>
          </a:xfrm>
          <a:prstGeom prst="rect">
            <a:avLst/>
          </a:prstGeom>
          <a:noFill/>
        </p:spPr>
      </p:pic>
      <p:pic>
        <p:nvPicPr>
          <p:cNvPr id="5" name="Picture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500494" y="3857614"/>
            <a:ext cx="5455243" cy="3000386"/>
          </a:xfrm>
          <a:prstGeom prst="rect">
            <a:avLst/>
          </a:prstGeom>
          <a:noFill/>
        </p:spPr>
      </p:pic>
      <p:pic>
        <p:nvPicPr>
          <p:cNvPr id="6" name="Picture 12" descr="C:\Users\Зверь\Pictures\нов год фото\table-lamp-2320606_960_720.png"/>
          <p:cNvPicPr>
            <a:picLocks noChangeAspect="1" noChangeArrowheads="1"/>
          </p:cNvPicPr>
          <p:nvPr/>
        </p:nvPicPr>
        <p:blipFill>
          <a:blip r:embed="rId5" cstate="print"/>
          <a:srcRect l="21053" r="21053"/>
          <a:stretch>
            <a:fillRect/>
          </a:stretch>
        </p:blipFill>
        <p:spPr bwMode="auto">
          <a:xfrm>
            <a:off x="3071802" y="928670"/>
            <a:ext cx="1643074" cy="5643578"/>
          </a:xfrm>
          <a:prstGeom prst="rect">
            <a:avLst/>
          </a:prstGeom>
          <a:noFill/>
        </p:spPr>
      </p:pic>
      <p:pic>
        <p:nvPicPr>
          <p:cNvPr id="410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 l="2855" t="10951" r="3133" b="13955"/>
          <a:stretch>
            <a:fillRect/>
          </a:stretch>
        </p:blipFill>
        <p:spPr bwMode="auto">
          <a:xfrm>
            <a:off x="5286380" y="857232"/>
            <a:ext cx="2143140" cy="1714512"/>
          </a:xfrm>
          <a:prstGeom prst="rect">
            <a:avLst/>
          </a:prstGeom>
          <a:noFill/>
        </p:spPr>
      </p:pic>
      <p:pic>
        <p:nvPicPr>
          <p:cNvPr id="11" name="Picture 19" descr="ÐÐ°ÑÑÐ¸Ð½ÐºÐ¸ Ð¿Ð¾ Ð·Ð°Ð¿ÑÐ¾ÑÑ Ð¿Ð½Ð³ Ð¼ÑÑÐºÐ° Ð´Ð»Ñ Ð´Ð¾ÑÐºÐ¾Ð»ÑÐ½Ð¸ÐºÐ¾Ð²"/>
          <p:cNvPicPr>
            <a:picLocks noChangeAspect="1" noChangeArrowheads="1"/>
          </p:cNvPicPr>
          <p:nvPr/>
        </p:nvPicPr>
        <p:blipFill>
          <a:blip r:embed="rId7" cstate="print"/>
          <a:srcRect l="6743" r="5594"/>
          <a:stretch>
            <a:fillRect/>
          </a:stretch>
        </p:blipFill>
        <p:spPr bwMode="auto">
          <a:xfrm flipH="1">
            <a:off x="-2143172" y="5357826"/>
            <a:ext cx="1857388" cy="1500174"/>
          </a:xfrm>
          <a:prstGeom prst="rect">
            <a:avLst/>
          </a:prstGeom>
          <a:noFill/>
        </p:spPr>
      </p:pic>
      <p:pic>
        <p:nvPicPr>
          <p:cNvPr id="4115" name="Picture 19" descr="ÐÐ°ÑÑÐ¸Ð½ÐºÐ¸ Ð¿Ð¾ Ð·Ð°Ð¿ÑÐ¾ÑÑ Ð¿Ð½Ð³ Ð¿Ð°ÑÐº Ð´Ð»Ñ Ð´Ð¾ÑÐºÐ¾Ð»ÑÐ½Ð¸ÐºÐ¾Ð²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-642910"/>
            <a:ext cx="1285820" cy="642910"/>
          </a:xfrm>
          <a:prstGeom prst="rect">
            <a:avLst/>
          </a:prstGeom>
          <a:noFill/>
        </p:spPr>
      </p:pic>
      <p:cxnSp>
        <p:nvCxnSpPr>
          <p:cNvPr id="21" name="Прямая соединительная линия 20"/>
          <p:cNvCxnSpPr/>
          <p:nvPr/>
        </p:nvCxnSpPr>
        <p:spPr>
          <a:xfrm rot="5400000">
            <a:off x="5679301" y="2107409"/>
            <a:ext cx="421481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7.40741E-7 L 0.85296 -0.012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6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L 0.00278 0.67269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Зверь\Pictures\images.jpg"/>
          <p:cNvPicPr>
            <a:picLocks noChangeAspect="1" noChangeArrowheads="1"/>
          </p:cNvPicPr>
          <p:nvPr/>
        </p:nvPicPr>
        <p:blipFill>
          <a:blip r:embed="rId2" cstate="print"/>
          <a:srcRect t="66394"/>
          <a:stretch>
            <a:fillRect/>
          </a:stretch>
        </p:blipFill>
        <p:spPr bwMode="auto">
          <a:xfrm>
            <a:off x="0" y="5214950"/>
            <a:ext cx="9144000" cy="1643050"/>
          </a:xfrm>
          <a:prstGeom prst="rect">
            <a:avLst/>
          </a:prstGeom>
          <a:noFill/>
        </p:spPr>
      </p:pic>
      <p:pic>
        <p:nvPicPr>
          <p:cNvPr id="3074" name="Picture 2" descr="C:\Users\Зверь\Pictures\depositphotos_52014703-stock-photo-vintage-striped-wallpaper-with-flor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</p:spPr>
      </p:pic>
      <p:pic>
        <p:nvPicPr>
          <p:cNvPr id="4" name="Picture 19" descr="ÐÐ°ÑÑÐ¸Ð½ÐºÐ¸ Ð¿Ð¾ Ð·Ð°Ð¿ÑÐ¾ÑÑ Ð¿Ð½Ð³ Ð¼ÑÑÐºÐ° Ð´Ð»Ñ Ð´Ð¾ÑÐºÐ¾Ð»ÑÐ½Ð¸ÐºÐ¾Ð²"/>
          <p:cNvPicPr>
            <a:picLocks noChangeAspect="1" noChangeArrowheads="1"/>
          </p:cNvPicPr>
          <p:nvPr/>
        </p:nvPicPr>
        <p:blipFill>
          <a:blip r:embed="rId4" cstate="print"/>
          <a:srcRect l="6743" r="5594"/>
          <a:stretch>
            <a:fillRect/>
          </a:stretch>
        </p:blipFill>
        <p:spPr bwMode="auto">
          <a:xfrm flipH="1">
            <a:off x="-2143172" y="5357826"/>
            <a:ext cx="1857388" cy="15001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1.23923 -0.0020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Зверь\Pictures\images.jpg"/>
          <p:cNvPicPr>
            <a:picLocks noChangeAspect="1" noChangeArrowheads="1"/>
          </p:cNvPicPr>
          <p:nvPr/>
        </p:nvPicPr>
        <p:blipFill>
          <a:blip r:embed="rId2" cstate="print"/>
          <a:srcRect t="66394"/>
          <a:stretch>
            <a:fillRect/>
          </a:stretch>
        </p:blipFill>
        <p:spPr bwMode="auto">
          <a:xfrm>
            <a:off x="0" y="5214950"/>
            <a:ext cx="9144000" cy="1643050"/>
          </a:xfrm>
          <a:prstGeom prst="rect">
            <a:avLst/>
          </a:prstGeom>
          <a:noFill/>
        </p:spPr>
      </p:pic>
      <p:pic>
        <p:nvPicPr>
          <p:cNvPr id="7" name="Picture 2" descr="C:\Users\Зверь\Pictures\depositphotos_52014703-stock-photo-vintage-striped-wallpaper-with-flor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</p:spPr>
      </p:pic>
      <p:pic>
        <p:nvPicPr>
          <p:cNvPr id="2" name="Picture 19" descr="ÐÐ°ÑÑÐ¸Ð½ÐºÐ¸ Ð¿Ð¾ Ð·Ð°Ð¿ÑÐ¾ÑÑ Ð¿Ð½Ð³ Ð¼ÑÑÐºÐ° Ð´Ð»Ñ Ð´Ð¾ÑÐºÐ¾Ð»ÑÐ½Ð¸ÐºÐ¾Ð²"/>
          <p:cNvPicPr>
            <a:picLocks noChangeAspect="1" noChangeArrowheads="1"/>
          </p:cNvPicPr>
          <p:nvPr/>
        </p:nvPicPr>
        <p:blipFill>
          <a:blip r:embed="rId4" cstate="print"/>
          <a:srcRect l="6743" r="5594"/>
          <a:stretch>
            <a:fillRect/>
          </a:stretch>
        </p:blipFill>
        <p:spPr bwMode="auto">
          <a:xfrm flipH="1">
            <a:off x="-2143172" y="5357826"/>
            <a:ext cx="1857388" cy="1500174"/>
          </a:xfrm>
          <a:prstGeom prst="rect">
            <a:avLst/>
          </a:prstGeom>
          <a:noFill/>
        </p:spPr>
      </p:pic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 l="15000" r="14285"/>
          <a:stretch>
            <a:fillRect/>
          </a:stretch>
        </p:blipFill>
        <p:spPr bwMode="auto">
          <a:xfrm>
            <a:off x="6786546" y="357166"/>
            <a:ext cx="2357454" cy="5862615"/>
          </a:xfrm>
          <a:prstGeom prst="rect">
            <a:avLst/>
          </a:prstGeom>
          <a:noFill/>
        </p:spPr>
      </p:pic>
      <p:pic>
        <p:nvPicPr>
          <p:cNvPr id="4" name="Picture 17" descr="ÐÐ°ÑÑÐ¸Ð½ÐºÐ¸ Ð¿Ð¾ Ð·Ð°Ð¿ÑÐ¾ÑÑ png Ð¼ÑÑÐ° Ð´Ð»Ñ Ð´Ð¾ÑÐºÐ¾Ð»ÑÐ½Ð¸ÐºÐ¾Ð²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4357686" y="2357430"/>
            <a:ext cx="773799" cy="714323"/>
          </a:xfrm>
          <a:prstGeom prst="rect">
            <a:avLst/>
          </a:prstGeom>
          <a:noFill/>
        </p:spPr>
      </p:pic>
      <p:pic>
        <p:nvPicPr>
          <p:cNvPr id="5" name="Picture 19" descr="ÐÐ°ÑÑÐ¸Ð½ÐºÐ¸ Ð¿Ð¾ Ð·Ð°Ð¿ÑÐ¾ÑÑ Ð¿Ð½Ð³ Ð¿Ð°ÑÐº Ð´Ð»Ñ Ð´Ð¾ÑÐºÐ¾Ð»ÑÐ½Ð¸ÐºÐ¾Ð²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0"/>
            <a:ext cx="1285820" cy="642910"/>
          </a:xfrm>
          <a:prstGeom prst="rect">
            <a:avLst/>
          </a:prstGeom>
          <a:noFill/>
        </p:spPr>
      </p:pic>
      <p:pic>
        <p:nvPicPr>
          <p:cNvPr id="6" name="Picture 32" descr="C:\Users\Зверь\Downloads\5a35489aca4000.6955889515134414348284.png"/>
          <p:cNvPicPr>
            <a:picLocks noChangeAspect="1" noChangeArrowheads="1"/>
          </p:cNvPicPr>
          <p:nvPr/>
        </p:nvPicPr>
        <p:blipFill>
          <a:blip r:embed="rId8" cstate="print"/>
          <a:srcRect l="46954" t="20605"/>
          <a:stretch>
            <a:fillRect/>
          </a:stretch>
        </p:blipFill>
        <p:spPr bwMode="auto">
          <a:xfrm rot="18881749">
            <a:off x="6009145" y="5827417"/>
            <a:ext cx="942950" cy="10200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81481E-6 C 0.0901 0.00463 0.16736 0.00973 0.26007 0.01112 C 0.31372 0.03334 0.2809 0.01574 0.41181 0.01783 C 0.42431 0.02037 0.43611 0.02547 0.44844 0.02894 C 0.47257 0.02037 0.4967 0.01783 0.5217 0.01551 C 0.5349 0.00695 0.52274 0.0169 0.53333 -4.81481E-6 C 0.53681 -0.00555 0.54115 -0.01041 0.54514 -0.01551 C 0.54792 -0.01921 0.55174 -0.02893 0.55174 -0.02893 C 0.55122 -0.04004 0.55243 -0.05162 0.55 -0.06226 C 0.54688 -0.07569 0.52986 -0.08009 0.5217 -0.08217 C 0.49201 -0.08078 0.46632 -0.08055 0.43837 -0.07106 C 0.42639 -0.06064 0.41042 -0.05949 0.3967 -0.05555 C 0.38611 -0.05254 0.3757 -0.04791 0.3651 -0.04444 C 0.33993 -0.03634 0.31406 -0.03287 0.28837 -0.02893 C 0.26788 -0.01944 0.24306 -0.01574 0.2217 -0.01342 C 0.21007 -0.01412 0.19844 -0.01551 0.18681 -0.01551 C 0.17049 -0.01551 0.15434 -0.01713 0.13837 -0.01342 C 0.13611 -0.01296 0.13889 -0.00694 0.1401 -0.00439 C 0.1441 0.00348 0.15556 0.00857 0.16181 0.01112 C 0.18108 0.01899 0.20017 0.02408 0.22014 0.02662 C 0.2283 0.02963 0.23698 0.0301 0.24514 0.03334 C 0.24861 0.03473 0.25156 0.03797 0.25504 0.04005 C 0.26806 0.04769 0.28142 0.05533 0.29514 0.05996 C 0.30972 0.05787 0.32379 0.05232 0.33837 0.05116 C 0.35799 0.04954 0.42066 0.04723 0.43681 0.04653 C 0.45868 0.03959 0.4849 0.04121 0.50677 0.04005 C 0.51458 0.02917 0.51875 0.01505 0.52674 0.0044 C 0.52865 -0.00301 0.52986 -0.01041 0.53177 -0.01782 C 0.52622 -0.04398 0.51354 -0.06458 0.49844 -0.08217 C 0.4809 -0.10254 0.46771 -0.11203 0.45 -0.12893 C 0.44358 -0.13518 0.44219 -0.13888 0.43507 -0.14236 C 0.41597 -0.15208 0.4 -0.15694 0.38004 -0.15995 C 0.3625 -0.16574 0.35903 -0.16551 0.34514 -0.17777 C 0.29844 -0.17615 0.2507 -0.17986 0.21007 -0.14444 C 0.20156 -0.12152 0.21302 -0.15486 0.20504 -0.11782 C 0.20174 -0.10231 0.19097 -0.08958 0.18507 -0.07569 C 0.18142 -0.05833 0.17622 -0.04074 0.17014 -0.02453 C 0.16823 -0.0125 0.16528 -0.00092 0.16337 0.01112 C 0.16563 0.02547 0.16875 0.02848 0.17674 0.03774 C 0.1809 0.0426 0.18316 0.04769 0.18837 0.05116 C 0.20521 0.06227 0.23316 0.06227 0.25 0.06436 C 0.25504 0.06505 0.26007 0.06598 0.2651 0.06667 C 0.32847 0.06366 0.39201 0.06135 0.45504 0.07107 C 0.46441 0.06968 0.47413 0.06991 0.48333 0.06667 C 0.4849 0.06621 0.48976 0.05162 0.4901 0.05116 C 0.49601 0.03936 0.50104 0.02894 0.50504 0.01551 C 0.51545 -0.01967 0.50712 -0.00162 0.5151 -0.01782 C 0.51632 -0.02708 0.5184 -0.03541 0.52014 -0.04444 C 0.52083 -0.05277 0.52726 -0.0875 0.5217 -0.09328 C 0.51563 -0.09976 0.50625 -0.0949 0.49844 -0.0956 C 0.48958 -0.11111 0.46042 -0.14305 0.44514 -0.14676 C 0.42396 -0.15185 0.43281 -0.14953 0.4184 -0.15347 C 0.40625 -0.15277 0.39392 -0.15254 0.38177 -0.15115 C 0.37535 -0.15046 0.37413 -0.14768 0.3684 -0.14444 C 0.36163 -0.14074 0.35313 -0.13819 0.3467 -0.13333 C 0.3375 -0.12638 0.3349 -0.1243 0.325 -0.12013 C 0.31372 -0.10949 0.32726 -0.12106 0.31337 -0.11342 C 0.30469 -0.10856 0.29913 -0.09745 0.2901 -0.09328 C 0.28455 -0.0824 0.27743 -0.08101 0.27014 -0.07338 C 0.26892 -0.07199 0.26771 -0.0706 0.26667 -0.06898 C 0.26493 -0.0662 0.26389 -0.06226 0.26181 -0.05995 C 0.25399 -0.05092 0.24271 -0.04884 0.23333 -0.04444 C 0.23455 -0.03935 0.2349 -0.03356 0.23681 -0.02893 C 0.23767 -0.02662 0.24028 -0.02638 0.24167 -0.02453 C 0.24306 -0.02268 0.24358 -0.01967 0.24514 -0.01782 C 0.25313 -0.00879 0.26424 -0.00393 0.27344 0.00209 C 0.27813 0.0051 0.28264 0.00903 0.28681 0.0132 C 0.28872 0.01505 0.28941 0.01875 0.29167 0.01991 C 0.29531 0.02199 0.29948 0.0213 0.30347 0.02223 C 0.31563 0.02524 0.32795 0.02616 0.3401 0.02894 C 0.34792 0.02824 0.35573 0.02778 0.36337 0.02662 C 0.36997 0.02547 0.38108 0.01366 0.38681 0.0088 C 0.38924 0.00695 0.39149 0.00487 0.3934 0.00209 C 0.39601 -0.00185 0.4 -0.01111 0.4 -0.01111 C 0.40382 -0.04074 0.40851 -0.07824 0.43333 -0.08888 C 0.44653 -0.10578 0.46424 -0.10902 0.48177 -0.11111 C 0.51945 -0.10763 0.52326 -0.11875 0.54167 -0.09328 C 0.54497 -0.07662 0.54549 -0.05208 0.53507 -0.04004 C 0.52326 -0.02638 0.52917 -0.03935 0.525 -0.02893 " pathEditMode="relative" ptsTypes="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C -0.06944 -0.00208 -0.13924 0.00162 -0.20833 -0.00671 C -0.21076 -0.00694 -0.20399 -0.01018 -0.20174 -0.01111 C -0.19201 -0.01527 -0.18177 -0.01713 -0.1717 -0.01782 C -0.15278 -0.01898 -0.13385 -0.01921 -0.11493 -0.0199 C -0.09045 -0.02083 -0.06615 -0.02152 -0.04167 -0.02222 C -0.0125 -0.0324 0.04097 -0.02986 0.06163 -0.03102 C 0.05677 -0.05902 0.04514 -0.07731 0.0217 -0.07777 C -0.04948 -0.07916 -0.12049 -0.07939 -0.19167 -0.08009 C -0.20174 -0.08889 -0.19549 -0.09722 -0.18837 -0.10671 C -0.18142 -0.11597 -0.1691 -0.11967 -0.16007 -0.12222 C -0.14635 -0.12176 -0.10174 -0.12546 -0.08003 -0.11551 C -0.04427 -0.11689 -0.01528 -0.1199 0.01997 -0.11551 C 0.02986 -0.11435 0.03906 -0.10208 0.04826 -0.09768 C 0.05521 -0.08889 0.04774 -0.09676 0.06007 -0.0912 C 0.07361 -0.08518 0.08559 -0.07639 0.1 -0.07338 C 0.10226 -0.07199 0.10764 -0.07199 0.1066 -0.06898 C 0.10434 -0.06273 0.07934 -0.06064 0.07674 -0.05995 C 0.05573 -0.05393 0.03472 -0.05069 0.01337 -0.04676 C -0.05017 -0.03472 -0.11354 -0.04097 -0.1783 -0.04004 C -0.18646 -0.03588 -0.19132 -0.03356 -0.19826 -0.02662 C -0.20052 -0.0206 -0.20278 -0.01481 -0.20503 -0.00879 C -0.20677 -0.00416 -0.18802 0.00209 -0.18663 0.00232 C -0.18125 0.00324 -0.15156 0.00648 -0.14826 0.00672 C -0.1309 0.01412 -0.14219 0.01412 -0.11667 0.01111 C -0.05955 0.0125 -0.00069 0.01783 0.0566 0.01783 " pathEditMode="relative" ptsTypes="fffffffffffffffffffffffffA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07407E-6 C 0.00052 0.04746 0.00069 0.09468 0.00156 0.14213 C 0.00174 0.15116 0.0026 0.15996 0.0033 0.16898 C 0.00417 0.1801 0.0066 0.20232 0.0066 0.20232 C 0.00781 0.23102 0.01059 0.26042 0.00486 0.28889 C 0.00365 0.29491 -0.00486 0.30348 -0.00833 0.3088 C -0.01389 0.3176 -0.02101 0.32732 -0.025 0.33773 C -0.02986 0.3507 -0.0342 0.36644 -0.04514 0.37107 C -0.05625 0.38102 -0.07361 0.38334 -0.08681 0.38658 C -0.11302 0.40116 -0.13385 0.39653 -0.1651 0.39769 C -0.15972 0.40139 -0.15504 0.40764 -0.15 0.41111 C -0.14462 0.41482 -0.13576 0.41598 -0.13004 0.41783 C -0.11736 0.42176 -0.1066 0.42477 -0.0934 0.42662 C -0.0559 0.43982 -0.01892 0.4426 0.01996 0.44445 C 0.03837 0.44005 0.0566 0.4338 0.075 0.42894 C 0.09097 0.42477 0.10729 0.42454 0.12326 0.41991 C 0.13385 0.4169 0.14184 0.40903 0.15156 0.4044 C 0.15694 0.40186 0.16267 0.40162 0.16823 0.4 C 0.17153 0.39699 0.175 0.39422 0.1783 0.39121 C 0.18646 0.3838 0.18472 0.38635 0.17326 0.38889 C 0.16424 0.39676 0.15451 0.40093 0.14496 0.40672 C 0.14201 0.40857 0.13958 0.41158 0.13663 0.41343 C 0.13333 0.41551 0.12604 0.41667 0.12326 0.41783 C 0.09306 0.42963 0.11927 0.4213 0.10156 0.42662 C 0.05712 0.42523 0.01267 0.42547 -0.03177 0.42223 C -0.04201 0.42153 -0.05156 0.41482 -0.06181 0.41343 C -0.07465 0.40834 -0.08681 0.40301 -0.1 0.4 C -0.11372 0.38797 -0.09236 0.40579 -0.11667 0.39121 C -0.11823 0.39028 -0.11858 0.3875 -0.12014 0.38658 C -0.12274 0.38519 -0.12569 0.38519 -0.12847 0.38449 C -0.13698 0.37662 -0.14427 0.37269 -0.15347 0.36667 C -0.1783 0.33357 -0.1658 0.35533 -0.09167 0.35787 C -0.06944 0.3632 -0.04757 0.36829 -0.025 0.37107 C 0.02778 0.37014 0.0809 0.37454 0.13333 0.36667 C 0.13889 0.36574 0.14132 0.35973 0.14496 0.35556 C 0.15365 0.34561 0.16493 0.33542 0.175 0.32894 C 0.18142 0.31991 0.18889 0.31412 0.19653 0.30672 C 0.19774 0.30556 0.20139 0.30139 0.2 0.30232 C 0.19167 0.30764 0.18455 0.31574 0.17656 0.32223 C 0.17396 0.32431 0.17257 0.32871 0.16996 0.33102 C 0.16632 0.33403 0.16215 0.33542 0.15833 0.33773 C 0.15052 0.34815 0.14306 0.3507 0.13333 0.35787 C 0.12413 0.36459 0.11528 0.37014 0.1066 0.37778 C 0.10365 0.38033 0.1 0.38102 0.09653 0.38218 C 0.06267 0.39352 0.04201 0.39584 0.0066 0.39769 C -0.02188 0.39653 -0.04323 0.4 -0.0684 0.38889 C -0.07049 0.38658 -0.07622 0.38148 -0.07847 0.37778 C -0.07969 0.3757 -0.07986 0.37223 -0.08177 0.37107 C -0.08542 0.36898 -0.08958 0.36968 -0.0934 0.36898 C -0.1151 0.35903 -0.13264 0.33912 -0.15347 0.32662 C -0.16129 0.32199 -0.16181 0.32061 -0.17014 0.31343 C -0.17153 0.31227 -0.17222 0.31019 -0.17344 0.3088 C -0.175 0.30718 -0.17969 0.30232 -0.17847 0.3044 C -0.17361 0.3125 -0.16424 0.32547 -0.15833 0.33334 C -0.15434 0.35556 -0.16076 0.3294 -0.15 0.34676 C -0.14861 0.34908 -0.14965 0.35301 -0.14844 0.35556 C -0.14566 0.36065 -0.14201 0.36505 -0.13837 0.36898 C -0.12865 0.3794 -0.11927 0.38218 -0.10833 0.38889 C -0.10156 0.39306 -0.09583 0.40162 -0.08837 0.40232 C -0.06615 0.40417 -0.04392 0.40672 -0.0217 0.4088 C 0.00799 0.41667 0.03802 0.42315 0.06823 0.42662 C 0.07882 0.43195 0.08941 0.43519 0.1 0.44005 C 0.12153 0.43565 0.14323 0.43125 0.16493 0.42894 C 0.17656 0.42616 0.18854 0.4257 0.2 0.42223 C 0.23976 0.41019 0.17951 0.41898 0.23333 0.41343 C 0.2349 0.41181 0.23646 0.40996 0.23819 0.4088 C 0.23976 0.40764 0.24149 0.40741 0.24323 0.40672 C 0.2559 0.40116 0.24549 0.4051 0.2283 0.4088 C 0.225 0.41042 0.22153 0.41135 0.21823 0.41343 C 0.21424 0.41598 0.21076 0.42014 0.2066 0.42223 C 0.20174 0.42454 0.19653 0.42477 0.19167 0.42662 C 0.18663 0.42848 0.1816 0.43079 0.17656 0.43334 C 0.14948 0.44699 0.12396 0.46088 0.09496 0.46667 C 0.075 0.47061 0.05486 0.47223 0.0349 0.47547 C 0.02326 0.47732 -1.94444E-6 0.48218 -1.94444E-6 0.48218 C -0.02274 0.47848 -0.04462 0.47454 -0.06667 0.46667 C -0.08872 0.4588 -0.10938 0.44954 -0.13177 0.44445 C -0.13507 0.44144 -0.13837 0.43866 -0.14167 0.43565 C -0.1434 0.43403 -0.14688 0.43056 -0.14514 0.42894 C -0.1441 0.42801 -0.12708 0.43496 -0.125 0.43565 C -0.10417 0.4544 -0.07674 0.46389 -0.05347 0.47547 C -0.02517 0.48936 0.00503 0.50255 0.0349 0.5088 C 0.04531 0.50695 0.05312 0.50301 0.06319 0.5 C 0.09722 0.48959 0.13351 0.48079 0.16823 0.47547 C 0.17812 0.47385 0.18837 0.46898 0.19826 0.46898 " pathEditMode="relative" ptsTypes="ffffffffffffffffffffffffffffffffffffffffffffffffffffffffffffffffffffffffffffffffffffA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33333E-6 C -0.01059 -0.00162 -0.01823 -0.00394 -0.0283 -0.00671 C -0.03715 -0.01435 -0.04531 -0.01551 -0.05504 -0.01991 C -0.05903 -0.02176 -0.0625 -0.02523 -0.06667 -0.02662 C -0.07274 -0.0287 -0.08507 -0.03102 -0.08507 -0.03102 C -0.09306 -0.03657 -0.10156 -0.04051 -0.11007 -0.04444 C -0.11233 -0.04676 -0.11424 -0.04954 -0.11667 -0.05116 C -0.11875 -0.05255 -0.12153 -0.05139 -0.12344 -0.05324 C -0.12847 -0.05833 -0.13229 -0.06505 -0.13663 -0.07106 C -0.14792 -0.08634 -0.15347 -0.10741 -0.16511 -0.12222 C -0.18177 -0.16644 -0.1467 -0.20139 -0.11997 -0.21551 C -0.10886 -0.21412 -0.09757 -0.21343 -0.08663 -0.21111 C -0.0658 -0.20648 -0.04913 -0.15972 -0.04167 -0.13773 C -0.03715 -0.12454 -0.03681 -0.11019 -0.0283 -0.1 C -0.01302 -0.08171 0.00521 -0.06736 0.0217 -0.05116 C 0.03403 -0.03912 0.04427 -0.02523 0.0566 -0.01343 C 0.06545 -0.00486 0.08628 -0.00602 0.09826 -0.00231 C 0.11319 0.01134 0.13854 0.00301 0.1533 0.00231 C 0.17465 -0.00833 0.19809 -0.01644 0.21823 -0.03102 C 0.2401 -0.04676 0.2158 -0.02917 0.2316 -0.04444 C 0.23576 -0.04861 0.24496 -0.05556 0.24496 -0.05556 C 0.25677 -0.08727 0.25538 -0.12616 0.23837 -0.15324 C 0.22951 -0.18125 0.21614 -0.19306 0.19826 -0.2088 C 0.17986 -0.2081 0.16163 -0.2081 0.14323 -0.20671 C 0.13281 -0.20602 0.12187 -0.19699 0.11163 -0.19329 C 0.10538 -0.18773 0.10035 -0.18102 0.09323 -0.17778 C 0.0875 -0.17014 0.08333 -0.16157 0.07656 -0.15556 C 0.06927 -0.14213 0.06198 -0.12731 0.05833 -0.11111 C 0.05503 -0.09653 0.05226 -0.08125 0.04496 -0.06898 C 0.03785 -0.05671 0.02812 -0.04838 0.01996 -0.03773 C 0.01632 -0.03287 0.01389 -0.02662 0.00989 -0.02222 C 0.00312 -0.01481 -0.00469 -0.00949 -0.01163 -0.00231 C -0.01667 0.00301 -0.02101 0.00972 -0.02674 0.01343 C -0.04514 0.02569 -0.06632 0.03241 -0.08663 0.03565 C -0.09497 0.03403 -0.10347 0.03356 -0.11163 0.03102 C -0.1132 0.03056 -0.11372 0.02778 -0.11511 0.02662 C -0.11719 0.02477 -0.11962 0.02407 -0.1217 0.02222 C -0.13906 0.00625 -0.15538 -0.01736 -0.16511 -0.04213 C -0.16754 -0.0588 -0.17153 -0.07431 -0.17344 -0.0912 C -0.17292 -0.10671 -0.17535 -0.12292 -0.1717 -0.13773 C -0.16945 -0.14676 -0.16181 -0.15116 -0.15677 -0.15787 C -0.14792 -0.16968 -0.13559 -0.1787 -0.125 -0.18657 C -0.11441 -0.19444 -0.11285 -0.19931 -0.10174 -0.20231 C -0.09288 -0.20069 -0.08368 -0.20023 -0.075 -0.19769 C -0.07136 -0.19653 -0.06858 -0.19306 -0.06511 -0.1912 C -0.05139 -0.18403 -0.03542 -0.17894 -0.02344 -0.16667 C -0.01424 -0.15718 -0.00903 -0.14213 -0.0033 -0.12894 C 0.00087 -0.10625 1.94444E-6 -0.11273 0.0033 -0.08657 C 0.00399 -0.08148 0.00347 -0.07593 0.00503 -0.07106 C 0.00798 -0.0625 0.01423 -0.06088 0.01996 -0.05787 C 0.02986 -0.04468 0.04114 -0.03495 0.05156 -0.02222 C 0.06719 -0.00301 0.05746 -0.01065 0.06996 -0.00231 C 0.07569 0.0081 0.07916 0.01019 0.08837 0.01343 C 0.10173 0.02384 0.11649 0.02731 0.1316 0.03102 C 0.13819 0.02963 0.14531 0.03009 0.15156 0.02662 C 0.15382 0.02523 0.15364 0.0206 0.15503 0.01782 C 0.1592 0.01019 0.16389 0.00301 0.16823 -0.0044 C 0.17864 -0.02199 0.18489 -0.04421 0.1967 -0.05995 C 0.20173 -0.07361 0.20312 -0.08773 0.2066 -0.10231 C 0.20607 -0.11481 0.2059 -0.12755 0.20503 -0.14005 C 0.20434 -0.15046 0.19618 -0.15718 0.19166 -0.16435 C 0.18715 -0.1713 0.18906 -0.17176 0.18489 -0.18009 C 0.17535 -0.19907 0.16649 -0.21481 0.15 -0.22222 C 0.14826 -0.22454 0.14722 -0.22824 0.14496 -0.22894 C 0.13576 -0.23148 0.11649 -0.21968 0.1066 -0.21782 C 0.09826 -0.2162 0.0816 -0.21343 0.0816 -0.21343 C 0.06996 -0.2088 0.05816 -0.20718 0.0467 -0.20231 C 0.04548 -0.20069 0.04462 -0.19861 0.04323 -0.19769 C 0.0401 -0.1956 0.03333 -0.19329 0.03333 -0.19329 C 0.0316 -0.19097 0.03021 -0.18866 0.0283 -0.18657 C 0.02673 -0.18495 0.0243 -0.18449 0.02326 -0.18218 C 0.02205 -0.17963 0.02274 -0.17616 0.0217 -0.17338 C 0.02031 -0.16968 0.01719 -0.16736 0.01493 -0.16435 C 0.01163 -0.1456 0.0158 -0.16458 0.00989 -0.14884 C 0.00677 -0.14051 0.00729 -0.13241 0.0033 -0.12454 C 0.00191 -0.11551 1.94444E-6 -0.10671 -0.00174 -0.09769 C -0.00226 -0.0919 -0.00174 -0.08565 -0.0033 -0.08009 C -0.0092 -0.05833 -0.02795 -0.0463 -0.04167 -0.03565 C -0.05469 -0.02546 -0.06667 -0.01458 -0.08177 -0.01111 C -0.0967 0.00231 -0.11702 -0.00694 -0.13334 -0.0088 C -0.14063 -0.01481 -0.1467 -0.01921 -0.15504 -0.02222 C -0.16632 -0.03727 -0.17934 -0.05394 -0.18663 -0.07338 C -0.19097 -0.08519 -0.19202 -0.10093 -0.1934 -0.11343 C -0.19271 -0.13796 -0.19636 -0.18426 -0.17674 -0.20231 C -0.17014 -0.21968 -0.17761 -0.20324 -0.16667 -0.21782 C -0.16528 -0.21968 -0.16493 -0.22292 -0.16337 -0.22454 C -0.16146 -0.22662 -0.15886 -0.22708 -0.15677 -0.22894 C -0.15486 -0.23079 -0.15382 -0.23403 -0.15174 -0.23565 C -0.14167 -0.24398 -0.12726 -0.24329 -0.11667 -0.24444 C -0.09618 -0.25023 -0.10104 -0.24861 -0.06997 -0.24444 C -0.05417 -0.23171 -0.04358 -0.22523 -0.0283 -0.2088 C -0.01493 -0.19444 -0.00938 -0.16412 -0.0033 -0.14444 C 0.00208 -0.12708 0.01007 -0.11065 0.01823 -0.0956 C 0.01962 -0.09306 0.02274 -0.09421 0.025 -0.09329 C 0.04982 -0.08218 0.01354 -0.0956 0.04496 -0.08657 C 0.06406 -0.08102 0.0493 -0.0838 0.06823 -0.07546 C 0.08541 -0.06782 0.10382 -0.06412 0.1217 -0.05995 C 0.13437 -0.06134 0.14739 -0.06111 0.15989 -0.06435 C 0.16198 -0.06481 0.1776 -0.08588 0.18003 -0.08889 C 0.18316 -0.09699 0.18437 -0.10486 0.18663 -0.11343 C 0.18507 -0.17407 0.18611 -0.17986 0.17656 -0.22662 C 0.17587 -0.23032 0.17257 -0.24491 0.16996 -0.24884 C 0.16666 -0.25394 0.1493 -0.27569 0.14496 -0.27778 C 0.14236 -0.27917 0.13941 -0.27894 0.13663 -0.28009 C 0.13385 -0.28125 0.13107 -0.2831 0.1283 -0.28449 C 0.0467 -0.27546 0.08663 -0.29213 0.05503 -0.25995 C 0.04913 -0.24097 0.03767 -0.22731 0.0316 -0.2088 C 0.02587 -0.19167 0.01788 -0.17569 0.01337 -0.15787 C 0.0092 -0.1419 0.0118 -0.14838 0.0066 -0.13773 C 0.00226 -0.11898 -0.00018 -0.10208 -0.00174 -0.08218 C -0.00278 -0.05139 0.00208 0.00903 -0.02674 0.02222 C -0.03959 0.02153 -0.05243 0.02222 -0.06511 0.01991 C -0.08177 0.01667 -0.09288 0.00208 -0.10834 -0.00231 C -0.12327 -0.01458 -0.11667 -0.01134 -0.12674 -0.01551 C -0.13403 -0.02292 -0.14202 -0.03125 -0.14844 -0.04005 C -0.15972 -0.05532 -0.16771 -0.08588 -0.1717 -0.10671 C -0.17118 -0.12454 -0.1757 -0.19028 -0.16007 -0.21111 C -0.15781 -0.21968 -0.14844 -0.24468 -0.1434 -0.25324 C -0.14167 -0.25625 -0.13854 -0.25741 -0.13663 -0.25995 C -0.12257 -0.2787 -0.13577 -0.26319 -0.12674 -0.28009 C -0.11945 -0.29352 -0.10677 -0.30278 -0.09497 -0.30671 C -0.06007 -0.30486 -0.0349 -0.31505 -0.0184 -0.27106 C -0.01597 -0.25231 -0.01111 -0.23449 -0.00834 -0.21551 C -0.00729 -0.20856 -0.0033 -0.1956 -0.0033 -0.1956 C -0.00278 -0.18819 -0.00295 -0.18056 -0.00174 -0.17338 C -0.00122 -0.17083 0.00069 -0.16898 0.00156 -0.16667 C 0.00972 -0.14514 0.01719 -0.13056 0.03489 -0.12222 C 0.04826 -0.12361 0.06198 -0.12292 0.075 -0.12662 C 0.09531 -0.13264 0.10312 -0.16435 0.11163 -0.18449 C 0.1158 -0.19444 0.12205 -0.19977 0.125 -0.21111 C 0.12239 -0.24838 0.12899 -0.25741 0.10833 -0.27106 C 0.10382 -0.28009 0.09948 -0.28171 0.09166 -0.28449 C 0.07048 -0.2838 0.0493 -0.28542 0.0283 -0.28218 C 0.02222 -0.28125 0.01927 -0.26458 0.01823 -0.25995 C 0.01354 -0.23958 0.00625 -0.2206 0.00156 -0.2 C 0.00069 -0.19097 -0.00295 -0.18241 -0.0033 -0.17338 C -0.00486 -0.13704 -0.00399 -0.10069 -0.00504 -0.06435 C -0.00556 -0.04606 -0.01042 -0.03426 -0.0217 -0.02454 C -0.05816 -0.02616 -0.0559 -0.02407 -0.0783 -0.03102 C -0.08889 -0.04514 -0.07222 -0.02384 -0.08837 -0.04005 C -0.0934 -0.04514 -0.09636 -0.05139 -0.1 -0.05787 C -0.10226 -0.0662 -0.10417 -0.07407 -0.10677 -0.08218 C -0.10556 -0.10208 -0.10799 -0.12315 -0.1033 -0.14213 C -0.10139 -0.15023 -0.0934 -0.15255 -0.08837 -0.15787 C -0.07709 -0.16991 -0.06233 -0.17292 -0.04844 -0.17546 C -0.01893 -0.17384 0.01198 -0.17338 0.03993 -0.15787 C 0.05312 -0.15046 0.0684 -0.14259 0.08003 -0.13102 C 0.10816 -0.10278 0.07101 -0.13588 0.09166 -0.11782 C 0.10017 -0.09444 0.10451 -0.06806 0.12326 -0.05556 C 0.12778 -0.05625 0.13281 -0.05486 0.13663 -0.05787 C 0.1401 -0.06042 0.14323 -0.07106 0.14323 -0.07106 C 0.14583 -0.08773 0.14722 -0.1 0.14826 -0.11782 C 0.14583 -0.1537 0.14774 -0.19583 0.11666 -0.2088 C 0.0842 -0.20718 0.08559 -0.20856 0.06493 -0.20231 C 0.05625 -0.19005 0.06875 -0.20856 0.05503 -0.18218 C 0.05364 -0.17963 0.05139 -0.17801 0.05 -0.17546 C 0.04427 -0.16412 0.04444 -0.15718 0.03993 -0.14444 C 0.03646 -0.13449 0.03194 -0.12523 0.0283 -0.11551 C 0.02639 -0.10093 0.02014 -0.09005 0.01823 -0.07546 C 0.01649 -0.06227 0.01805 -0.04769 0.01337 -0.03565 C 0.01041 -0.02801 0.00972 -0.02755 0.00833 -0.01991 C 0.00764 -0.0162 0.00781 -0.01227 0.0066 -0.0088 C 0.00416 -0.00162 1.94444E-6 0.0044 -0.0033 0.01111 C -0.00573 0.01597 -0.01215 0.01111 -0.01667 0.01111 " pathEditMode="relative" ptsTypes="fffffffffffffffffffffffffffffffffffffffffffffffffffffffffffffffffffffffffffffffffffffffffffffffffffffffffffffffff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7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Сказка -шумелка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Зверь</dc:creator>
  <cp:lastModifiedBy>Зверь</cp:lastModifiedBy>
  <cp:revision>43</cp:revision>
  <dcterms:created xsi:type="dcterms:W3CDTF">2019-02-22T11:02:51Z</dcterms:created>
  <dcterms:modified xsi:type="dcterms:W3CDTF">2019-10-14T06:06:49Z</dcterms:modified>
</cp:coreProperties>
</file>