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7" r:id="rId3"/>
    <p:sldId id="260" r:id="rId4"/>
    <p:sldId id="262" r:id="rId5"/>
    <p:sldId id="264" r:id="rId6"/>
    <p:sldId id="265" r:id="rId7"/>
    <p:sldId id="271" r:id="rId8"/>
    <p:sldId id="272" r:id="rId9"/>
    <p:sldId id="273" r:id="rId10"/>
    <p:sldId id="274" r:id="rId11"/>
    <p:sldId id="275" r:id="rId12"/>
    <p:sldId id="277" r:id="rId13"/>
    <p:sldId id="280" r:id="rId14"/>
    <p:sldId id="281" r:id="rId15"/>
    <p:sldId id="283" r:id="rId16"/>
    <p:sldId id="285" r:id="rId17"/>
    <p:sldId id="286" r:id="rId18"/>
    <p:sldId id="287" r:id="rId19"/>
    <p:sldId id="288" r:id="rId20"/>
    <p:sldId id="289" r:id="rId21"/>
    <p:sldId id="290" r:id="rId22"/>
    <p:sldId id="29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F3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012DBC-E87D-470A-9B7F-3DF61B0CCC85}" type="doc">
      <dgm:prSet loTypeId="urn:microsoft.com/office/officeart/2005/8/layout/list1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6A46C07-F9EA-4A1D-8563-29514A4DA9B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Arbat-Bold" pitchFamily="2" charset="0"/>
            </a:rPr>
            <a:t>Самостоятельность </a:t>
          </a:r>
          <a:endParaRPr lang="ru-RU" dirty="0">
            <a:solidFill>
              <a:schemeClr val="tx1"/>
            </a:solidFill>
            <a:latin typeface="Arbat-Bold" pitchFamily="2" charset="0"/>
          </a:endParaRPr>
        </a:p>
      </dgm:t>
    </dgm:pt>
    <dgm:pt modelId="{86E3788E-9656-4513-A248-BBB0BD418D18}" type="parTrans" cxnId="{34984344-CC71-4F13-8E29-E1D99F124860}">
      <dgm:prSet/>
      <dgm:spPr/>
      <dgm:t>
        <a:bodyPr/>
        <a:lstStyle/>
        <a:p>
          <a:endParaRPr lang="ru-RU">
            <a:solidFill>
              <a:schemeClr val="tx1"/>
            </a:solidFill>
            <a:latin typeface="Arbat" panose="040BE200000000000000"/>
          </a:endParaRPr>
        </a:p>
      </dgm:t>
    </dgm:pt>
    <dgm:pt modelId="{B0C77BB0-C617-4154-A84D-17C5E52B5531}" type="sibTrans" cxnId="{34984344-CC71-4F13-8E29-E1D99F124860}">
      <dgm:prSet/>
      <dgm:spPr/>
      <dgm:t>
        <a:bodyPr/>
        <a:lstStyle/>
        <a:p>
          <a:endParaRPr lang="ru-RU">
            <a:solidFill>
              <a:schemeClr val="tx1"/>
            </a:solidFill>
            <a:latin typeface="Arbat" panose="040BE200000000000000"/>
          </a:endParaRPr>
        </a:p>
      </dgm:t>
    </dgm:pt>
    <dgm:pt modelId="{A6132BB5-B5A8-452A-AD17-6BC1F52A585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Arbat-Bold" pitchFamily="2" charset="0"/>
            </a:rPr>
            <a:t>Самоконтроль </a:t>
          </a:r>
          <a:endParaRPr lang="ru-RU" dirty="0">
            <a:solidFill>
              <a:schemeClr val="tx1"/>
            </a:solidFill>
            <a:latin typeface="Arbat-Bold" pitchFamily="2" charset="0"/>
          </a:endParaRPr>
        </a:p>
      </dgm:t>
    </dgm:pt>
    <dgm:pt modelId="{62FB1364-1D54-4B38-8863-F1AC0C753A35}" type="parTrans" cxnId="{3FFA5917-74A0-47D6-989A-A494BD2DF159}">
      <dgm:prSet/>
      <dgm:spPr/>
      <dgm:t>
        <a:bodyPr/>
        <a:lstStyle/>
        <a:p>
          <a:endParaRPr lang="ru-RU">
            <a:solidFill>
              <a:schemeClr val="tx1"/>
            </a:solidFill>
            <a:latin typeface="Arbat" panose="040BE200000000000000"/>
          </a:endParaRPr>
        </a:p>
      </dgm:t>
    </dgm:pt>
    <dgm:pt modelId="{28D27A31-EC79-4A3D-A389-87F493DCF089}" type="sibTrans" cxnId="{3FFA5917-74A0-47D6-989A-A494BD2DF159}">
      <dgm:prSet/>
      <dgm:spPr/>
      <dgm:t>
        <a:bodyPr/>
        <a:lstStyle/>
        <a:p>
          <a:endParaRPr lang="ru-RU">
            <a:solidFill>
              <a:schemeClr val="tx1"/>
            </a:solidFill>
            <a:latin typeface="Arbat" panose="040BE200000000000000"/>
          </a:endParaRPr>
        </a:p>
      </dgm:t>
    </dgm:pt>
    <dgm:pt modelId="{0D75CDA9-16A2-4010-9249-F3C0CDE689C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Arbat-Bold" pitchFamily="2" charset="0"/>
            </a:rPr>
            <a:t>Самооценка </a:t>
          </a:r>
          <a:endParaRPr lang="ru-RU" dirty="0">
            <a:solidFill>
              <a:schemeClr val="tx1"/>
            </a:solidFill>
            <a:latin typeface="Arbat-Bold" pitchFamily="2" charset="0"/>
          </a:endParaRPr>
        </a:p>
      </dgm:t>
    </dgm:pt>
    <dgm:pt modelId="{B7A65E94-F43F-46F0-98AC-117CDE4AB891}" type="parTrans" cxnId="{BDF171D6-AA97-4A49-8538-573A4BF2BBA1}">
      <dgm:prSet/>
      <dgm:spPr/>
      <dgm:t>
        <a:bodyPr/>
        <a:lstStyle/>
        <a:p>
          <a:endParaRPr lang="ru-RU">
            <a:solidFill>
              <a:schemeClr val="tx1"/>
            </a:solidFill>
            <a:latin typeface="Arbat" panose="040BE200000000000000"/>
          </a:endParaRPr>
        </a:p>
      </dgm:t>
    </dgm:pt>
    <dgm:pt modelId="{6DC00002-0839-4F77-AA66-D41E1838111B}" type="sibTrans" cxnId="{BDF171D6-AA97-4A49-8538-573A4BF2BBA1}">
      <dgm:prSet/>
      <dgm:spPr/>
      <dgm:t>
        <a:bodyPr/>
        <a:lstStyle/>
        <a:p>
          <a:endParaRPr lang="ru-RU">
            <a:solidFill>
              <a:schemeClr val="tx1"/>
            </a:solidFill>
            <a:latin typeface="Arbat" panose="040BE200000000000000"/>
          </a:endParaRPr>
        </a:p>
      </dgm:t>
    </dgm:pt>
    <dgm:pt modelId="{634CEFE0-31B2-4C07-A9D8-DF0FBB6725A7}" type="pres">
      <dgm:prSet presAssocID="{CC012DBC-E87D-470A-9B7F-3DF61B0CCC8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70C270-3706-4897-B68C-0DE01168CA18}" type="pres">
      <dgm:prSet presAssocID="{C6A46C07-F9EA-4A1D-8563-29514A4DA9B6}" presName="parentLin" presStyleCnt="0"/>
      <dgm:spPr/>
    </dgm:pt>
    <dgm:pt modelId="{8B102911-5F02-427D-A7AB-0D1A86EBB22F}" type="pres">
      <dgm:prSet presAssocID="{C6A46C07-F9EA-4A1D-8563-29514A4DA9B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01EED3B-E62E-4123-A1B5-07C4211549AB}" type="pres">
      <dgm:prSet presAssocID="{C6A46C07-F9EA-4A1D-8563-29514A4DA9B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19204F-989A-4D6C-811E-46A4738616F5}" type="pres">
      <dgm:prSet presAssocID="{C6A46C07-F9EA-4A1D-8563-29514A4DA9B6}" presName="negativeSpace" presStyleCnt="0"/>
      <dgm:spPr/>
    </dgm:pt>
    <dgm:pt modelId="{E684B31A-E926-4DE3-AA85-0C6DD5DB50EF}" type="pres">
      <dgm:prSet presAssocID="{C6A46C07-F9EA-4A1D-8563-29514A4DA9B6}" presName="childText" presStyleLbl="conFgAcc1" presStyleIdx="0" presStyleCnt="3">
        <dgm:presLayoutVars>
          <dgm:bulletEnabled val="1"/>
        </dgm:presLayoutVars>
      </dgm:prSet>
      <dgm:spPr>
        <a:solidFill>
          <a:schemeClr val="accent6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</dgm:pt>
    <dgm:pt modelId="{B21CBDF8-3B02-405C-8CC5-27277CBD059D}" type="pres">
      <dgm:prSet presAssocID="{B0C77BB0-C617-4154-A84D-17C5E52B5531}" presName="spaceBetweenRectangles" presStyleCnt="0"/>
      <dgm:spPr/>
    </dgm:pt>
    <dgm:pt modelId="{44293906-7121-46D2-A29F-FB6591784380}" type="pres">
      <dgm:prSet presAssocID="{A6132BB5-B5A8-452A-AD17-6BC1F52A585E}" presName="parentLin" presStyleCnt="0"/>
      <dgm:spPr/>
    </dgm:pt>
    <dgm:pt modelId="{B44A2B43-AAFA-4F53-BC9F-C36FBA6CC955}" type="pres">
      <dgm:prSet presAssocID="{A6132BB5-B5A8-452A-AD17-6BC1F52A585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56A75C4-3698-4CE4-9F50-C5E0D0F5DA97}" type="pres">
      <dgm:prSet presAssocID="{A6132BB5-B5A8-452A-AD17-6BC1F52A585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00C5B4-7F85-4F34-9F4C-F8B2D8E265AE}" type="pres">
      <dgm:prSet presAssocID="{A6132BB5-B5A8-452A-AD17-6BC1F52A585E}" presName="negativeSpace" presStyleCnt="0"/>
      <dgm:spPr/>
    </dgm:pt>
    <dgm:pt modelId="{B027B235-4594-4292-917F-C8C8AC8B8B18}" type="pres">
      <dgm:prSet presAssocID="{A6132BB5-B5A8-452A-AD17-6BC1F52A585E}" presName="childText" presStyleLbl="conFgAcc1" presStyleIdx="1" presStyleCnt="3">
        <dgm:presLayoutVars>
          <dgm:bulletEnabled val="1"/>
        </dgm:presLayoutVars>
      </dgm:prSet>
      <dgm:spPr>
        <a:solidFill>
          <a:schemeClr val="accent6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</dgm:pt>
    <dgm:pt modelId="{2EA6456F-678A-4D51-A7E5-033F7C75D497}" type="pres">
      <dgm:prSet presAssocID="{28D27A31-EC79-4A3D-A389-87F493DCF089}" presName="spaceBetweenRectangles" presStyleCnt="0"/>
      <dgm:spPr/>
    </dgm:pt>
    <dgm:pt modelId="{E2083037-8814-4F9F-B04E-57F50B9402B7}" type="pres">
      <dgm:prSet presAssocID="{0D75CDA9-16A2-4010-9249-F3C0CDE689C6}" presName="parentLin" presStyleCnt="0"/>
      <dgm:spPr/>
    </dgm:pt>
    <dgm:pt modelId="{07C6C2D1-541F-487B-94FF-9436171B3724}" type="pres">
      <dgm:prSet presAssocID="{0D75CDA9-16A2-4010-9249-F3C0CDE689C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0EF051F1-AB36-4C45-A638-9EF3562D3C98}" type="pres">
      <dgm:prSet presAssocID="{0D75CDA9-16A2-4010-9249-F3C0CDE689C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F76A0F-B23A-46E2-91A7-D3EDA3097573}" type="pres">
      <dgm:prSet presAssocID="{0D75CDA9-16A2-4010-9249-F3C0CDE689C6}" presName="negativeSpace" presStyleCnt="0"/>
      <dgm:spPr/>
    </dgm:pt>
    <dgm:pt modelId="{9F83E7B3-A12C-47AC-9BF7-2F37A57A2C02}" type="pres">
      <dgm:prSet presAssocID="{0D75CDA9-16A2-4010-9249-F3C0CDE689C6}" presName="childText" presStyleLbl="conFgAcc1" presStyleIdx="2" presStyleCnt="3">
        <dgm:presLayoutVars>
          <dgm:bulletEnabled val="1"/>
        </dgm:presLayoutVars>
      </dgm:prSet>
      <dgm:spPr>
        <a:solidFill>
          <a:schemeClr val="accent6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</dgm:pt>
  </dgm:ptLst>
  <dgm:cxnLst>
    <dgm:cxn modelId="{34EE4F24-A9CF-4B44-B633-4F43DE28653F}" type="presOf" srcId="{CC012DBC-E87D-470A-9B7F-3DF61B0CCC85}" destId="{634CEFE0-31B2-4C07-A9D8-DF0FBB6725A7}" srcOrd="0" destOrd="0" presId="urn:microsoft.com/office/officeart/2005/8/layout/list1"/>
    <dgm:cxn modelId="{BDF171D6-AA97-4A49-8538-573A4BF2BBA1}" srcId="{CC012DBC-E87D-470A-9B7F-3DF61B0CCC85}" destId="{0D75CDA9-16A2-4010-9249-F3C0CDE689C6}" srcOrd="2" destOrd="0" parTransId="{B7A65E94-F43F-46F0-98AC-117CDE4AB891}" sibTransId="{6DC00002-0839-4F77-AA66-D41E1838111B}"/>
    <dgm:cxn modelId="{34984344-CC71-4F13-8E29-E1D99F124860}" srcId="{CC012DBC-E87D-470A-9B7F-3DF61B0CCC85}" destId="{C6A46C07-F9EA-4A1D-8563-29514A4DA9B6}" srcOrd="0" destOrd="0" parTransId="{86E3788E-9656-4513-A248-BBB0BD418D18}" sibTransId="{B0C77BB0-C617-4154-A84D-17C5E52B5531}"/>
    <dgm:cxn modelId="{E72D98B1-770B-41F6-85A8-71BDB0A419F8}" type="presOf" srcId="{0D75CDA9-16A2-4010-9249-F3C0CDE689C6}" destId="{07C6C2D1-541F-487B-94FF-9436171B3724}" srcOrd="0" destOrd="0" presId="urn:microsoft.com/office/officeart/2005/8/layout/list1"/>
    <dgm:cxn modelId="{8CF6F7C4-E324-4CD5-8FEC-CB511FFBFA7D}" type="presOf" srcId="{C6A46C07-F9EA-4A1D-8563-29514A4DA9B6}" destId="{201EED3B-E62E-4123-A1B5-07C4211549AB}" srcOrd="1" destOrd="0" presId="urn:microsoft.com/office/officeart/2005/8/layout/list1"/>
    <dgm:cxn modelId="{3FFA5917-74A0-47D6-989A-A494BD2DF159}" srcId="{CC012DBC-E87D-470A-9B7F-3DF61B0CCC85}" destId="{A6132BB5-B5A8-452A-AD17-6BC1F52A585E}" srcOrd="1" destOrd="0" parTransId="{62FB1364-1D54-4B38-8863-F1AC0C753A35}" sibTransId="{28D27A31-EC79-4A3D-A389-87F493DCF089}"/>
    <dgm:cxn modelId="{7B18EA05-768D-45F8-ADE7-717BDF3335DA}" type="presOf" srcId="{A6132BB5-B5A8-452A-AD17-6BC1F52A585E}" destId="{E56A75C4-3698-4CE4-9F50-C5E0D0F5DA97}" srcOrd="1" destOrd="0" presId="urn:microsoft.com/office/officeart/2005/8/layout/list1"/>
    <dgm:cxn modelId="{00A24F45-6BF9-4858-9D0B-47A700D06958}" type="presOf" srcId="{C6A46C07-F9EA-4A1D-8563-29514A4DA9B6}" destId="{8B102911-5F02-427D-A7AB-0D1A86EBB22F}" srcOrd="0" destOrd="0" presId="urn:microsoft.com/office/officeart/2005/8/layout/list1"/>
    <dgm:cxn modelId="{3279792D-094B-4E72-A1F1-E6C004E7C465}" type="presOf" srcId="{A6132BB5-B5A8-452A-AD17-6BC1F52A585E}" destId="{B44A2B43-AAFA-4F53-BC9F-C36FBA6CC955}" srcOrd="0" destOrd="0" presId="urn:microsoft.com/office/officeart/2005/8/layout/list1"/>
    <dgm:cxn modelId="{B23D001A-D1F6-44E0-B823-A23BAA8C940C}" type="presOf" srcId="{0D75CDA9-16A2-4010-9249-F3C0CDE689C6}" destId="{0EF051F1-AB36-4C45-A638-9EF3562D3C98}" srcOrd="1" destOrd="0" presId="urn:microsoft.com/office/officeart/2005/8/layout/list1"/>
    <dgm:cxn modelId="{F1B12F24-4DD3-477E-A39E-FF36C1123B0F}" type="presParOf" srcId="{634CEFE0-31B2-4C07-A9D8-DF0FBB6725A7}" destId="{5170C270-3706-4897-B68C-0DE01168CA18}" srcOrd="0" destOrd="0" presId="urn:microsoft.com/office/officeart/2005/8/layout/list1"/>
    <dgm:cxn modelId="{47414E95-EBB1-43C2-957A-7175993C9172}" type="presParOf" srcId="{5170C270-3706-4897-B68C-0DE01168CA18}" destId="{8B102911-5F02-427D-A7AB-0D1A86EBB22F}" srcOrd="0" destOrd="0" presId="urn:microsoft.com/office/officeart/2005/8/layout/list1"/>
    <dgm:cxn modelId="{E38EC5ED-EC21-4465-9D1F-DD1C5A1454D6}" type="presParOf" srcId="{5170C270-3706-4897-B68C-0DE01168CA18}" destId="{201EED3B-E62E-4123-A1B5-07C4211549AB}" srcOrd="1" destOrd="0" presId="urn:microsoft.com/office/officeart/2005/8/layout/list1"/>
    <dgm:cxn modelId="{6993279A-134D-442F-8FC4-53BC4BE8557F}" type="presParOf" srcId="{634CEFE0-31B2-4C07-A9D8-DF0FBB6725A7}" destId="{3F19204F-989A-4D6C-811E-46A4738616F5}" srcOrd="1" destOrd="0" presId="urn:microsoft.com/office/officeart/2005/8/layout/list1"/>
    <dgm:cxn modelId="{710BF404-099F-4304-8513-3E0102E5E640}" type="presParOf" srcId="{634CEFE0-31B2-4C07-A9D8-DF0FBB6725A7}" destId="{E684B31A-E926-4DE3-AA85-0C6DD5DB50EF}" srcOrd="2" destOrd="0" presId="urn:microsoft.com/office/officeart/2005/8/layout/list1"/>
    <dgm:cxn modelId="{1073C8EB-162B-4863-AC02-48EDDACC868E}" type="presParOf" srcId="{634CEFE0-31B2-4C07-A9D8-DF0FBB6725A7}" destId="{B21CBDF8-3B02-405C-8CC5-27277CBD059D}" srcOrd="3" destOrd="0" presId="urn:microsoft.com/office/officeart/2005/8/layout/list1"/>
    <dgm:cxn modelId="{6C880F1E-F37B-41A9-A8BD-38A8E6DD981D}" type="presParOf" srcId="{634CEFE0-31B2-4C07-A9D8-DF0FBB6725A7}" destId="{44293906-7121-46D2-A29F-FB6591784380}" srcOrd="4" destOrd="0" presId="urn:microsoft.com/office/officeart/2005/8/layout/list1"/>
    <dgm:cxn modelId="{D7F6268A-4C96-4E2E-BA54-6E95BB32E7CF}" type="presParOf" srcId="{44293906-7121-46D2-A29F-FB6591784380}" destId="{B44A2B43-AAFA-4F53-BC9F-C36FBA6CC955}" srcOrd="0" destOrd="0" presId="urn:microsoft.com/office/officeart/2005/8/layout/list1"/>
    <dgm:cxn modelId="{AD235926-828C-40E9-B4D8-45DEA0E68A25}" type="presParOf" srcId="{44293906-7121-46D2-A29F-FB6591784380}" destId="{E56A75C4-3698-4CE4-9F50-C5E0D0F5DA97}" srcOrd="1" destOrd="0" presId="urn:microsoft.com/office/officeart/2005/8/layout/list1"/>
    <dgm:cxn modelId="{3A00E50C-A6D4-43BB-B43F-D33E22030A52}" type="presParOf" srcId="{634CEFE0-31B2-4C07-A9D8-DF0FBB6725A7}" destId="{5C00C5B4-7F85-4F34-9F4C-F8B2D8E265AE}" srcOrd="5" destOrd="0" presId="urn:microsoft.com/office/officeart/2005/8/layout/list1"/>
    <dgm:cxn modelId="{E0997733-E4CD-462A-9A63-8C2E1C386EB0}" type="presParOf" srcId="{634CEFE0-31B2-4C07-A9D8-DF0FBB6725A7}" destId="{B027B235-4594-4292-917F-C8C8AC8B8B18}" srcOrd="6" destOrd="0" presId="urn:microsoft.com/office/officeart/2005/8/layout/list1"/>
    <dgm:cxn modelId="{A401BBDE-9CDC-49B6-BC23-ACBC0EE10C35}" type="presParOf" srcId="{634CEFE0-31B2-4C07-A9D8-DF0FBB6725A7}" destId="{2EA6456F-678A-4D51-A7E5-033F7C75D497}" srcOrd="7" destOrd="0" presId="urn:microsoft.com/office/officeart/2005/8/layout/list1"/>
    <dgm:cxn modelId="{DA58DCFA-A349-46A9-8B66-42F608784884}" type="presParOf" srcId="{634CEFE0-31B2-4C07-A9D8-DF0FBB6725A7}" destId="{E2083037-8814-4F9F-B04E-57F50B9402B7}" srcOrd="8" destOrd="0" presId="urn:microsoft.com/office/officeart/2005/8/layout/list1"/>
    <dgm:cxn modelId="{AF03FE9F-4C8E-450D-9237-1AD76FEDC640}" type="presParOf" srcId="{E2083037-8814-4F9F-B04E-57F50B9402B7}" destId="{07C6C2D1-541F-487B-94FF-9436171B3724}" srcOrd="0" destOrd="0" presId="urn:microsoft.com/office/officeart/2005/8/layout/list1"/>
    <dgm:cxn modelId="{B5821274-B2A2-4014-9B87-A8BFFF14D79A}" type="presParOf" srcId="{E2083037-8814-4F9F-B04E-57F50B9402B7}" destId="{0EF051F1-AB36-4C45-A638-9EF3562D3C98}" srcOrd="1" destOrd="0" presId="urn:microsoft.com/office/officeart/2005/8/layout/list1"/>
    <dgm:cxn modelId="{56712A60-4A2A-452B-B455-1FF51007BC1E}" type="presParOf" srcId="{634CEFE0-31B2-4C07-A9D8-DF0FBB6725A7}" destId="{49F76A0F-B23A-46E2-91A7-D3EDA3097573}" srcOrd="9" destOrd="0" presId="urn:microsoft.com/office/officeart/2005/8/layout/list1"/>
    <dgm:cxn modelId="{9DC2C9F6-2A7F-4559-9B76-A1EC65849D94}" type="presParOf" srcId="{634CEFE0-31B2-4C07-A9D8-DF0FBB6725A7}" destId="{9F83E7B3-A12C-47AC-9BF7-2F37A57A2C02}" srcOrd="1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02E8EC-C7F7-4DF3-B8C3-1828A366E82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0F2032-0F63-4511-8BCB-7DBBB54B3D0C}">
      <dgm:prSet phldrT="[Текст]"/>
      <dgm:spPr>
        <a:solidFill>
          <a:srgbClr val="FFCC99"/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bat-Bold" pitchFamily="2" charset="0"/>
            </a:rPr>
            <a:t>Диапазон опыта</a:t>
          </a:r>
          <a:endParaRPr lang="ru-RU" b="1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bat-Bold" pitchFamily="2" charset="0"/>
          </a:endParaRPr>
        </a:p>
      </dgm:t>
    </dgm:pt>
    <dgm:pt modelId="{BF4F9101-F643-4968-8554-C38C454A6688}" type="parTrans" cxnId="{858CCC14-EABB-409D-B877-0B1F5978134F}">
      <dgm:prSet/>
      <dgm:spPr/>
      <dgm:t>
        <a:bodyPr/>
        <a:lstStyle/>
        <a:p>
          <a:endParaRPr lang="ru-RU"/>
        </a:p>
      </dgm:t>
    </dgm:pt>
    <dgm:pt modelId="{D1D0B2E7-ED35-445E-9172-3678553F2836}" type="sibTrans" cxnId="{858CCC14-EABB-409D-B877-0B1F5978134F}">
      <dgm:prSet/>
      <dgm:spPr/>
      <dgm:t>
        <a:bodyPr/>
        <a:lstStyle/>
        <a:p>
          <a:endParaRPr lang="ru-RU"/>
        </a:p>
      </dgm:t>
    </dgm:pt>
    <dgm:pt modelId="{55B86048-4253-4D21-BC28-B9842FC18D73}">
      <dgm:prSet phldrT="[Текст]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dirty="0" smtClean="0">
              <a:latin typeface="Arbat-Bold" pitchFamily="2" charset="0"/>
            </a:rPr>
            <a:t>Ученики 5-11 классов</a:t>
          </a:r>
          <a:endParaRPr lang="ru-RU" dirty="0">
            <a:latin typeface="Arbat-Bold" pitchFamily="2" charset="0"/>
          </a:endParaRPr>
        </a:p>
      </dgm:t>
    </dgm:pt>
    <dgm:pt modelId="{2FD64399-E3F9-4805-9A5A-449DDE1039DE}" type="parTrans" cxnId="{18B8FF60-0E85-4ED8-AB5F-66B8FA13C2AC}">
      <dgm:prSet/>
      <dgm:spPr/>
      <dgm:t>
        <a:bodyPr/>
        <a:lstStyle/>
        <a:p>
          <a:endParaRPr lang="ru-RU"/>
        </a:p>
      </dgm:t>
    </dgm:pt>
    <dgm:pt modelId="{0A498EC7-FCC7-4523-A70D-0B9B53CC96A0}" type="sibTrans" cxnId="{18B8FF60-0E85-4ED8-AB5F-66B8FA13C2AC}">
      <dgm:prSet/>
      <dgm:spPr/>
      <dgm:t>
        <a:bodyPr/>
        <a:lstStyle/>
        <a:p>
          <a:endParaRPr lang="ru-RU"/>
        </a:p>
      </dgm:t>
    </dgm:pt>
    <dgm:pt modelId="{F21A8A1B-BC57-49B6-B299-38361CEC2694}">
      <dgm:prSet phldrT="[Текст]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dirty="0" smtClean="0">
              <a:latin typeface="Arbat-Bold" pitchFamily="2" charset="0"/>
            </a:rPr>
            <a:t>Уроки русского языка и литературы</a:t>
          </a:r>
          <a:endParaRPr lang="ru-RU" dirty="0">
            <a:latin typeface="Arbat-Bold" pitchFamily="2" charset="0"/>
          </a:endParaRPr>
        </a:p>
      </dgm:t>
    </dgm:pt>
    <dgm:pt modelId="{D890B461-D4D8-48AD-B321-1987C43A2ABC}" type="parTrans" cxnId="{F38C976B-5032-4D5E-8027-09BDF3F963AD}">
      <dgm:prSet/>
      <dgm:spPr/>
      <dgm:t>
        <a:bodyPr/>
        <a:lstStyle/>
        <a:p>
          <a:endParaRPr lang="ru-RU"/>
        </a:p>
      </dgm:t>
    </dgm:pt>
    <dgm:pt modelId="{33546D2E-F570-4184-98C6-0D1C003EFCFF}" type="sibTrans" cxnId="{F38C976B-5032-4D5E-8027-09BDF3F963AD}">
      <dgm:prSet/>
      <dgm:spPr/>
      <dgm:t>
        <a:bodyPr/>
        <a:lstStyle/>
        <a:p>
          <a:endParaRPr lang="ru-RU"/>
        </a:p>
      </dgm:t>
    </dgm:pt>
    <dgm:pt modelId="{F9E469A5-4930-46A0-844D-4626B45055A5}">
      <dgm:prSet phldrT="[Текст]"/>
      <dgm:spPr>
        <a:solidFill>
          <a:srgbClr val="FFCC99"/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bat-Bold" pitchFamily="2" charset="0"/>
            </a:rPr>
            <a:t>Объекты опыта</a:t>
          </a:r>
          <a:endParaRPr lang="ru-RU" b="1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bat-Bold" pitchFamily="2" charset="0"/>
          </a:endParaRPr>
        </a:p>
      </dgm:t>
    </dgm:pt>
    <dgm:pt modelId="{516C7D01-DF14-4146-8DFE-316DAD95C044}" type="parTrans" cxnId="{E84EDAF7-B5CB-442C-8ACB-6120F61DF497}">
      <dgm:prSet/>
      <dgm:spPr/>
      <dgm:t>
        <a:bodyPr/>
        <a:lstStyle/>
        <a:p>
          <a:endParaRPr lang="ru-RU"/>
        </a:p>
      </dgm:t>
    </dgm:pt>
    <dgm:pt modelId="{0E36BB37-8DC9-43D0-85EF-A5459AE66F48}" type="sibTrans" cxnId="{E84EDAF7-B5CB-442C-8ACB-6120F61DF497}">
      <dgm:prSet/>
      <dgm:spPr/>
      <dgm:t>
        <a:bodyPr/>
        <a:lstStyle/>
        <a:p>
          <a:endParaRPr lang="ru-RU"/>
        </a:p>
      </dgm:t>
    </dgm:pt>
    <dgm:pt modelId="{03A1E59F-69AD-44ED-86B5-06CC400F2B9A}">
      <dgm:prSet phldrT="[Текст]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dirty="0" smtClean="0">
              <a:latin typeface="Arbat-Bold" pitchFamily="2" charset="0"/>
            </a:rPr>
            <a:t>Все разделы школьной программы</a:t>
          </a:r>
          <a:endParaRPr lang="ru-RU" dirty="0">
            <a:latin typeface="Arbat-Bold" pitchFamily="2" charset="0"/>
          </a:endParaRPr>
        </a:p>
      </dgm:t>
    </dgm:pt>
    <dgm:pt modelId="{2D1634FC-F705-4F05-839A-A3BD73F0834C}" type="parTrans" cxnId="{F07A1303-54E4-405F-A195-158B5D1CD305}">
      <dgm:prSet/>
      <dgm:spPr/>
      <dgm:t>
        <a:bodyPr/>
        <a:lstStyle/>
        <a:p>
          <a:endParaRPr lang="ru-RU"/>
        </a:p>
      </dgm:t>
    </dgm:pt>
    <dgm:pt modelId="{4574A240-2C1A-48A7-9D5E-E42711C23CEE}" type="sibTrans" cxnId="{F07A1303-54E4-405F-A195-158B5D1CD305}">
      <dgm:prSet/>
      <dgm:spPr/>
      <dgm:t>
        <a:bodyPr/>
        <a:lstStyle/>
        <a:p>
          <a:endParaRPr lang="ru-RU"/>
        </a:p>
      </dgm:t>
    </dgm:pt>
    <dgm:pt modelId="{3E41549F-C3AA-41EC-B637-368AD2BFE25F}">
      <dgm:prSet phldrT="[Текст]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dirty="0" smtClean="0">
              <a:latin typeface="Arbat-Bold" pitchFamily="2" charset="0"/>
            </a:rPr>
            <a:t>Элективные курсы, индивидуально-групповые занятия</a:t>
          </a:r>
          <a:endParaRPr lang="ru-RU" dirty="0">
            <a:latin typeface="Arbat-Bold" pitchFamily="2" charset="0"/>
          </a:endParaRPr>
        </a:p>
      </dgm:t>
    </dgm:pt>
    <dgm:pt modelId="{B6A6827B-7C87-44CF-BAB5-A607F6BD5859}" type="parTrans" cxnId="{1DF62959-66F5-4CCF-B8C5-08D846BD4D44}">
      <dgm:prSet/>
      <dgm:spPr/>
      <dgm:t>
        <a:bodyPr/>
        <a:lstStyle/>
        <a:p>
          <a:endParaRPr lang="ru-RU"/>
        </a:p>
      </dgm:t>
    </dgm:pt>
    <dgm:pt modelId="{6BFE697C-79A5-4AFE-9791-382C9547FE2B}" type="sibTrans" cxnId="{1DF62959-66F5-4CCF-B8C5-08D846BD4D44}">
      <dgm:prSet/>
      <dgm:spPr/>
      <dgm:t>
        <a:bodyPr/>
        <a:lstStyle/>
        <a:p>
          <a:endParaRPr lang="ru-RU"/>
        </a:p>
      </dgm:t>
    </dgm:pt>
    <dgm:pt modelId="{C26AB5D4-D5EB-4280-AE42-829FD84163D5}" type="pres">
      <dgm:prSet presAssocID="{2D02E8EC-C7F7-4DF3-B8C3-1828A366E82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4082A9-BDC5-4FB6-BB4D-7B1396D5E4CC}" type="pres">
      <dgm:prSet presAssocID="{1A0F2032-0F63-4511-8BCB-7DBBB54B3D0C}" presName="linNode" presStyleCnt="0"/>
      <dgm:spPr/>
    </dgm:pt>
    <dgm:pt modelId="{E66C2983-8382-4D45-8D70-ABC181A75241}" type="pres">
      <dgm:prSet presAssocID="{1A0F2032-0F63-4511-8BCB-7DBBB54B3D0C}" presName="parentText" presStyleLbl="node1" presStyleIdx="0" presStyleCnt="2" custLinFactNeighborX="607" custLinFactNeighborY="369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AF01F0-D049-462D-AFAB-C634D3ACA09E}" type="pres">
      <dgm:prSet presAssocID="{1A0F2032-0F63-4511-8BCB-7DBBB54B3D0C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219E20-1B5D-4FBF-8991-EF15F25CE80D}" type="pres">
      <dgm:prSet presAssocID="{D1D0B2E7-ED35-445E-9172-3678553F2836}" presName="sp" presStyleCnt="0"/>
      <dgm:spPr/>
    </dgm:pt>
    <dgm:pt modelId="{709659B3-0247-4420-9E15-F6E10CFFFA27}" type="pres">
      <dgm:prSet presAssocID="{F9E469A5-4930-46A0-844D-4626B45055A5}" presName="linNode" presStyleCnt="0"/>
      <dgm:spPr/>
    </dgm:pt>
    <dgm:pt modelId="{3D9BABA4-F65C-4704-9816-BD1DD412F4FD}" type="pres">
      <dgm:prSet presAssocID="{F9E469A5-4930-46A0-844D-4626B45055A5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3C1EF0-C0D4-4CB8-A65B-3AD928252650}" type="pres">
      <dgm:prSet presAssocID="{F9E469A5-4930-46A0-844D-4626B45055A5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4EDAF7-B5CB-442C-8ACB-6120F61DF497}" srcId="{2D02E8EC-C7F7-4DF3-B8C3-1828A366E827}" destId="{F9E469A5-4930-46A0-844D-4626B45055A5}" srcOrd="1" destOrd="0" parTransId="{516C7D01-DF14-4146-8DFE-316DAD95C044}" sibTransId="{0E36BB37-8DC9-43D0-85EF-A5459AE66F48}"/>
    <dgm:cxn modelId="{2B9B2199-1590-4F1F-BD68-F201A86FF69D}" type="presOf" srcId="{03A1E59F-69AD-44ED-86B5-06CC400F2B9A}" destId="{C63C1EF0-C0D4-4CB8-A65B-3AD928252650}" srcOrd="0" destOrd="0" presId="urn:microsoft.com/office/officeart/2005/8/layout/vList5"/>
    <dgm:cxn modelId="{F07A1303-54E4-405F-A195-158B5D1CD305}" srcId="{F9E469A5-4930-46A0-844D-4626B45055A5}" destId="{03A1E59F-69AD-44ED-86B5-06CC400F2B9A}" srcOrd="0" destOrd="0" parTransId="{2D1634FC-F705-4F05-839A-A3BD73F0834C}" sibTransId="{4574A240-2C1A-48A7-9D5E-E42711C23CEE}"/>
    <dgm:cxn modelId="{50C88708-AD8B-4BC1-B466-4319E8E0F273}" type="presOf" srcId="{F21A8A1B-BC57-49B6-B299-38361CEC2694}" destId="{6DAF01F0-D049-462D-AFAB-C634D3ACA09E}" srcOrd="0" destOrd="1" presId="urn:microsoft.com/office/officeart/2005/8/layout/vList5"/>
    <dgm:cxn modelId="{F38C976B-5032-4D5E-8027-09BDF3F963AD}" srcId="{1A0F2032-0F63-4511-8BCB-7DBBB54B3D0C}" destId="{F21A8A1B-BC57-49B6-B299-38361CEC2694}" srcOrd="1" destOrd="0" parTransId="{D890B461-D4D8-48AD-B321-1987C43A2ABC}" sibTransId="{33546D2E-F570-4184-98C6-0D1C003EFCFF}"/>
    <dgm:cxn modelId="{858CCC14-EABB-409D-B877-0B1F5978134F}" srcId="{2D02E8EC-C7F7-4DF3-B8C3-1828A366E827}" destId="{1A0F2032-0F63-4511-8BCB-7DBBB54B3D0C}" srcOrd="0" destOrd="0" parTransId="{BF4F9101-F643-4968-8554-C38C454A6688}" sibTransId="{D1D0B2E7-ED35-445E-9172-3678553F2836}"/>
    <dgm:cxn modelId="{339C726B-6F65-4015-8488-63C4DB17A3AB}" type="presOf" srcId="{2D02E8EC-C7F7-4DF3-B8C3-1828A366E827}" destId="{C26AB5D4-D5EB-4280-AE42-829FD84163D5}" srcOrd="0" destOrd="0" presId="urn:microsoft.com/office/officeart/2005/8/layout/vList5"/>
    <dgm:cxn modelId="{8E21FB76-2A68-4401-8FCF-DC43408433EE}" type="presOf" srcId="{1A0F2032-0F63-4511-8BCB-7DBBB54B3D0C}" destId="{E66C2983-8382-4D45-8D70-ABC181A75241}" srcOrd="0" destOrd="0" presId="urn:microsoft.com/office/officeart/2005/8/layout/vList5"/>
    <dgm:cxn modelId="{1DF62959-66F5-4CCF-B8C5-08D846BD4D44}" srcId="{F9E469A5-4930-46A0-844D-4626B45055A5}" destId="{3E41549F-C3AA-41EC-B637-368AD2BFE25F}" srcOrd="1" destOrd="0" parTransId="{B6A6827B-7C87-44CF-BAB5-A607F6BD5859}" sibTransId="{6BFE697C-79A5-4AFE-9791-382C9547FE2B}"/>
    <dgm:cxn modelId="{683F7E08-2851-4BCF-8263-D23E388D0C2B}" type="presOf" srcId="{55B86048-4253-4D21-BC28-B9842FC18D73}" destId="{6DAF01F0-D049-462D-AFAB-C634D3ACA09E}" srcOrd="0" destOrd="0" presId="urn:microsoft.com/office/officeart/2005/8/layout/vList5"/>
    <dgm:cxn modelId="{18B8FF60-0E85-4ED8-AB5F-66B8FA13C2AC}" srcId="{1A0F2032-0F63-4511-8BCB-7DBBB54B3D0C}" destId="{55B86048-4253-4D21-BC28-B9842FC18D73}" srcOrd="0" destOrd="0" parTransId="{2FD64399-E3F9-4805-9A5A-449DDE1039DE}" sibTransId="{0A498EC7-FCC7-4523-A70D-0B9B53CC96A0}"/>
    <dgm:cxn modelId="{4C36C49D-8981-4CFE-AD2B-09ADF42C2000}" type="presOf" srcId="{F9E469A5-4930-46A0-844D-4626B45055A5}" destId="{3D9BABA4-F65C-4704-9816-BD1DD412F4FD}" srcOrd="0" destOrd="0" presId="urn:microsoft.com/office/officeart/2005/8/layout/vList5"/>
    <dgm:cxn modelId="{675B4229-1412-4D91-A2EF-B2311C156615}" type="presOf" srcId="{3E41549F-C3AA-41EC-B637-368AD2BFE25F}" destId="{C63C1EF0-C0D4-4CB8-A65B-3AD928252650}" srcOrd="0" destOrd="1" presId="urn:microsoft.com/office/officeart/2005/8/layout/vList5"/>
    <dgm:cxn modelId="{0DE601CC-43D2-460F-A3CC-335F5688AFB9}" type="presParOf" srcId="{C26AB5D4-D5EB-4280-AE42-829FD84163D5}" destId="{1D4082A9-BDC5-4FB6-BB4D-7B1396D5E4CC}" srcOrd="0" destOrd="0" presId="urn:microsoft.com/office/officeart/2005/8/layout/vList5"/>
    <dgm:cxn modelId="{43B9D800-07C4-4622-AF26-A3506095BF72}" type="presParOf" srcId="{1D4082A9-BDC5-4FB6-BB4D-7B1396D5E4CC}" destId="{E66C2983-8382-4D45-8D70-ABC181A75241}" srcOrd="0" destOrd="0" presId="urn:microsoft.com/office/officeart/2005/8/layout/vList5"/>
    <dgm:cxn modelId="{05BBF12D-4029-40DC-AE5B-4B2A04C86011}" type="presParOf" srcId="{1D4082A9-BDC5-4FB6-BB4D-7B1396D5E4CC}" destId="{6DAF01F0-D049-462D-AFAB-C634D3ACA09E}" srcOrd="1" destOrd="0" presId="urn:microsoft.com/office/officeart/2005/8/layout/vList5"/>
    <dgm:cxn modelId="{3CE338FF-C26B-44D3-9E76-E704AA770019}" type="presParOf" srcId="{C26AB5D4-D5EB-4280-AE42-829FD84163D5}" destId="{C9219E20-1B5D-4FBF-8991-EF15F25CE80D}" srcOrd="1" destOrd="0" presId="urn:microsoft.com/office/officeart/2005/8/layout/vList5"/>
    <dgm:cxn modelId="{5260EC31-F7A8-4F52-9E25-B18C6A70BB3F}" type="presParOf" srcId="{C26AB5D4-D5EB-4280-AE42-829FD84163D5}" destId="{709659B3-0247-4420-9E15-F6E10CFFFA27}" srcOrd="2" destOrd="0" presId="urn:microsoft.com/office/officeart/2005/8/layout/vList5"/>
    <dgm:cxn modelId="{338D7571-569B-42F3-8A67-F5D9457BF568}" type="presParOf" srcId="{709659B3-0247-4420-9E15-F6E10CFFFA27}" destId="{3D9BABA4-F65C-4704-9816-BD1DD412F4FD}" srcOrd="0" destOrd="0" presId="urn:microsoft.com/office/officeart/2005/8/layout/vList5"/>
    <dgm:cxn modelId="{59260AFD-B27B-4C95-A27D-5244ACBA96DA}" type="presParOf" srcId="{709659B3-0247-4420-9E15-F6E10CFFFA27}" destId="{C63C1EF0-C0D4-4CB8-A65B-3AD928252650}" srcOrd="1" destOrd="0" presId="urn:microsoft.com/office/officeart/2005/8/layout/vList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F4BE0B-BE50-41E5-AFBA-7CD02B979437}" type="doc">
      <dgm:prSet loTypeId="urn:microsoft.com/office/officeart/2005/8/layout/hierarchy2" loCatId="hierarchy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4AD22E5-9B88-47BB-AE9F-4829122CFFC0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Arbat-Bold" pitchFamily="2" charset="0"/>
            </a:rPr>
            <a:t>Тесты</a:t>
          </a:r>
          <a:r>
            <a:rPr lang="ru-RU" sz="2800" dirty="0" smtClean="0">
              <a:solidFill>
                <a:schemeClr val="tx1"/>
              </a:solidFill>
              <a:latin typeface="Arbat" panose="040BE200000000000000"/>
            </a:rPr>
            <a:t> </a:t>
          </a:r>
          <a:endParaRPr lang="ru-RU" sz="2800" dirty="0">
            <a:solidFill>
              <a:schemeClr val="tx1"/>
            </a:solidFill>
            <a:latin typeface="Arbat" panose="040BE200000000000000"/>
          </a:endParaRPr>
        </a:p>
      </dgm:t>
    </dgm:pt>
    <dgm:pt modelId="{57DCF22D-38F2-48E3-8E58-598BD144BC9A}" type="parTrans" cxnId="{1A9B4AC3-A145-4876-BF32-56AFC7DDBAC6}">
      <dgm:prSet/>
      <dgm:spPr/>
      <dgm:t>
        <a:bodyPr/>
        <a:lstStyle/>
        <a:p>
          <a:endParaRPr lang="ru-RU" sz="3200">
            <a:solidFill>
              <a:schemeClr val="tx1"/>
            </a:solidFill>
            <a:latin typeface="Arbat" panose="040BE200000000000000"/>
          </a:endParaRPr>
        </a:p>
      </dgm:t>
    </dgm:pt>
    <dgm:pt modelId="{E5F211A2-9D4A-4AE2-9989-B433B8CA8C6F}" type="sibTrans" cxnId="{1A9B4AC3-A145-4876-BF32-56AFC7DDBAC6}">
      <dgm:prSet/>
      <dgm:spPr/>
      <dgm:t>
        <a:bodyPr/>
        <a:lstStyle/>
        <a:p>
          <a:endParaRPr lang="ru-RU" sz="3200">
            <a:solidFill>
              <a:schemeClr val="tx1"/>
            </a:solidFill>
            <a:latin typeface="Arbat" panose="040BE200000000000000"/>
          </a:endParaRPr>
        </a:p>
      </dgm:t>
    </dgm:pt>
    <dgm:pt modelId="{3BBF5071-C1CB-4475-9FEF-931C9D99FEBC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Arbat-Bold" pitchFamily="2" charset="0"/>
            </a:rPr>
            <a:t>Закрытые</a:t>
          </a:r>
          <a:r>
            <a:rPr lang="ru-RU" sz="2400" dirty="0" smtClean="0">
              <a:solidFill>
                <a:schemeClr val="tx1"/>
              </a:solidFill>
              <a:latin typeface="Arbat" panose="040BE200000000000000"/>
            </a:rPr>
            <a:t> </a:t>
          </a:r>
          <a:endParaRPr lang="ru-RU" sz="2400" dirty="0">
            <a:solidFill>
              <a:schemeClr val="tx1"/>
            </a:solidFill>
            <a:latin typeface="Arbat" panose="040BE200000000000000"/>
          </a:endParaRPr>
        </a:p>
      </dgm:t>
    </dgm:pt>
    <dgm:pt modelId="{3913A4D9-58FC-4497-B40C-10A1E99C77AE}" type="parTrans" cxnId="{5C8F9915-75DA-4E2A-89F2-35C699F5C6FF}">
      <dgm:prSet custT="1"/>
      <dgm:spPr/>
      <dgm:t>
        <a:bodyPr/>
        <a:lstStyle/>
        <a:p>
          <a:endParaRPr lang="ru-RU" sz="900">
            <a:solidFill>
              <a:schemeClr val="tx1"/>
            </a:solidFill>
            <a:latin typeface="Arbat" panose="040BE200000000000000"/>
          </a:endParaRPr>
        </a:p>
      </dgm:t>
    </dgm:pt>
    <dgm:pt modelId="{826F93B3-C041-46FF-9DA2-E607316A9BE8}" type="sibTrans" cxnId="{5C8F9915-75DA-4E2A-89F2-35C699F5C6FF}">
      <dgm:prSet/>
      <dgm:spPr/>
      <dgm:t>
        <a:bodyPr/>
        <a:lstStyle/>
        <a:p>
          <a:endParaRPr lang="ru-RU" sz="3200">
            <a:solidFill>
              <a:schemeClr val="tx1"/>
            </a:solidFill>
            <a:latin typeface="Arbat" panose="040BE200000000000000"/>
          </a:endParaRPr>
        </a:p>
      </dgm:t>
    </dgm:pt>
    <dgm:pt modelId="{D7B2E9DD-9907-439C-8825-6E2544DFFECC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300" dirty="0" smtClean="0">
              <a:solidFill>
                <a:schemeClr val="tx1"/>
              </a:solidFill>
              <a:latin typeface="Arbat-Bold" pitchFamily="2" charset="0"/>
            </a:rPr>
            <a:t>Установление последователь-</a:t>
          </a:r>
          <a:r>
            <a:rPr lang="ru-RU" sz="2300" dirty="0" err="1" smtClean="0">
              <a:solidFill>
                <a:schemeClr val="tx1"/>
              </a:solidFill>
              <a:latin typeface="Arbat-Bold" pitchFamily="2" charset="0"/>
            </a:rPr>
            <a:t>ности</a:t>
          </a:r>
          <a:r>
            <a:rPr lang="ru-RU" sz="2300" dirty="0" smtClean="0">
              <a:solidFill>
                <a:schemeClr val="tx1"/>
              </a:solidFill>
              <a:latin typeface="Arbat-Bold" pitchFamily="2" charset="0"/>
            </a:rPr>
            <a:t> </a:t>
          </a:r>
          <a:endParaRPr lang="ru-RU" sz="2300" dirty="0">
            <a:solidFill>
              <a:schemeClr val="tx1"/>
            </a:solidFill>
            <a:latin typeface="Arbat-Bold" pitchFamily="2" charset="0"/>
          </a:endParaRPr>
        </a:p>
      </dgm:t>
    </dgm:pt>
    <dgm:pt modelId="{842E0F66-39BE-4246-ABFD-73B5C7D3BAD1}" type="parTrans" cxnId="{B37CBE2B-969D-486E-BB68-0DE3E03A0850}">
      <dgm:prSet custT="1"/>
      <dgm:spPr/>
      <dgm:t>
        <a:bodyPr/>
        <a:lstStyle/>
        <a:p>
          <a:endParaRPr lang="ru-RU" sz="900">
            <a:solidFill>
              <a:schemeClr val="tx1"/>
            </a:solidFill>
            <a:latin typeface="Arbat" panose="040BE200000000000000"/>
          </a:endParaRPr>
        </a:p>
      </dgm:t>
    </dgm:pt>
    <dgm:pt modelId="{78516B07-A473-475B-951F-C5EE1DDAFDF9}" type="sibTrans" cxnId="{B37CBE2B-969D-486E-BB68-0DE3E03A0850}">
      <dgm:prSet/>
      <dgm:spPr/>
      <dgm:t>
        <a:bodyPr/>
        <a:lstStyle/>
        <a:p>
          <a:endParaRPr lang="ru-RU" sz="3200">
            <a:solidFill>
              <a:schemeClr val="tx1"/>
            </a:solidFill>
            <a:latin typeface="Arbat" panose="040BE200000000000000"/>
          </a:endParaRPr>
        </a:p>
      </dgm:t>
    </dgm:pt>
    <dgm:pt modelId="{40A72A69-B7C7-4815-B8B3-FB2BA3DFACA9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300" dirty="0" smtClean="0">
              <a:solidFill>
                <a:schemeClr val="tx1"/>
              </a:solidFill>
              <a:latin typeface="Arbat-Bold" pitchFamily="2" charset="0"/>
            </a:rPr>
            <a:t>Установление соответствия </a:t>
          </a:r>
          <a:endParaRPr lang="ru-RU" sz="2300" dirty="0">
            <a:solidFill>
              <a:schemeClr val="tx1"/>
            </a:solidFill>
            <a:latin typeface="Arbat-Bold" pitchFamily="2" charset="0"/>
          </a:endParaRPr>
        </a:p>
      </dgm:t>
    </dgm:pt>
    <dgm:pt modelId="{96314ACE-3988-418B-83D2-A9CB4C90C35E}" type="parTrans" cxnId="{18EEE607-F219-4A27-9F60-A7B9768C7DF3}">
      <dgm:prSet custT="1"/>
      <dgm:spPr/>
      <dgm:t>
        <a:bodyPr/>
        <a:lstStyle/>
        <a:p>
          <a:endParaRPr lang="ru-RU" sz="900">
            <a:solidFill>
              <a:schemeClr val="tx1"/>
            </a:solidFill>
            <a:latin typeface="Arbat" panose="040BE200000000000000"/>
          </a:endParaRPr>
        </a:p>
      </dgm:t>
    </dgm:pt>
    <dgm:pt modelId="{62055402-7219-4626-B459-AD286AAB2CF8}" type="sibTrans" cxnId="{18EEE607-F219-4A27-9F60-A7B9768C7DF3}">
      <dgm:prSet/>
      <dgm:spPr/>
      <dgm:t>
        <a:bodyPr/>
        <a:lstStyle/>
        <a:p>
          <a:endParaRPr lang="ru-RU" sz="3200">
            <a:solidFill>
              <a:schemeClr val="tx1"/>
            </a:solidFill>
            <a:latin typeface="Arbat" panose="040BE200000000000000"/>
          </a:endParaRPr>
        </a:p>
      </dgm:t>
    </dgm:pt>
    <dgm:pt modelId="{40FA5616-C8DF-4FA8-B57C-D47B30CC28C7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Arbat-Bold" pitchFamily="2" charset="0"/>
            </a:rPr>
            <a:t>Открытые</a:t>
          </a:r>
          <a:r>
            <a:rPr lang="ru-RU" sz="2400" dirty="0" smtClean="0">
              <a:solidFill>
                <a:schemeClr val="tx1"/>
              </a:solidFill>
              <a:latin typeface="Arbat" panose="040BE200000000000000"/>
            </a:rPr>
            <a:t> </a:t>
          </a:r>
          <a:endParaRPr lang="ru-RU" sz="2400" dirty="0">
            <a:solidFill>
              <a:schemeClr val="tx1"/>
            </a:solidFill>
            <a:latin typeface="Arbat" panose="040BE200000000000000"/>
          </a:endParaRPr>
        </a:p>
      </dgm:t>
    </dgm:pt>
    <dgm:pt modelId="{A94B7971-10E5-47EF-829B-69B4B4A5B6ED}" type="parTrans" cxnId="{2A916227-DF24-4D1D-AAC0-11BA93A6B615}">
      <dgm:prSet custT="1"/>
      <dgm:spPr/>
      <dgm:t>
        <a:bodyPr/>
        <a:lstStyle/>
        <a:p>
          <a:endParaRPr lang="ru-RU" sz="900">
            <a:solidFill>
              <a:schemeClr val="tx1"/>
            </a:solidFill>
            <a:latin typeface="Arbat" panose="040BE200000000000000"/>
          </a:endParaRPr>
        </a:p>
      </dgm:t>
    </dgm:pt>
    <dgm:pt modelId="{EB913C91-70D7-4241-927E-E11BF801BA7B}" type="sibTrans" cxnId="{2A916227-DF24-4D1D-AAC0-11BA93A6B615}">
      <dgm:prSet/>
      <dgm:spPr/>
      <dgm:t>
        <a:bodyPr/>
        <a:lstStyle/>
        <a:p>
          <a:endParaRPr lang="ru-RU" sz="3200">
            <a:solidFill>
              <a:schemeClr val="tx1"/>
            </a:solidFill>
            <a:latin typeface="Arbat" panose="040BE200000000000000"/>
          </a:endParaRPr>
        </a:p>
      </dgm:t>
    </dgm:pt>
    <dgm:pt modelId="{4C7183CD-5211-4F44-9B23-8304DC396868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300" dirty="0" smtClean="0">
              <a:solidFill>
                <a:schemeClr val="tx1"/>
              </a:solidFill>
              <a:latin typeface="Arbat-Bold" pitchFamily="2" charset="0"/>
            </a:rPr>
            <a:t>Выбор ответа </a:t>
          </a:r>
          <a:endParaRPr lang="ru-RU" sz="2300" dirty="0">
            <a:solidFill>
              <a:schemeClr val="tx1"/>
            </a:solidFill>
            <a:latin typeface="Arbat-Bold" pitchFamily="2" charset="0"/>
          </a:endParaRPr>
        </a:p>
      </dgm:t>
    </dgm:pt>
    <dgm:pt modelId="{9E5BAAC8-F6BC-4766-8F39-1C4457186921}" type="parTrans" cxnId="{0999EA1E-14D5-4CBD-9A3E-B859A8F2AA6B}">
      <dgm:prSet custT="1"/>
      <dgm:spPr/>
      <dgm:t>
        <a:bodyPr/>
        <a:lstStyle/>
        <a:p>
          <a:endParaRPr lang="ru-RU" sz="900">
            <a:solidFill>
              <a:schemeClr val="tx1"/>
            </a:solidFill>
            <a:latin typeface="Arbat" panose="040BE200000000000000"/>
          </a:endParaRPr>
        </a:p>
      </dgm:t>
    </dgm:pt>
    <dgm:pt modelId="{D2D55518-F717-4057-BA2F-5C9B8095271B}" type="sibTrans" cxnId="{0999EA1E-14D5-4CBD-9A3E-B859A8F2AA6B}">
      <dgm:prSet/>
      <dgm:spPr/>
      <dgm:t>
        <a:bodyPr/>
        <a:lstStyle/>
        <a:p>
          <a:endParaRPr lang="ru-RU" sz="3200">
            <a:solidFill>
              <a:schemeClr val="tx1"/>
            </a:solidFill>
            <a:latin typeface="Arbat" panose="040BE200000000000000"/>
          </a:endParaRPr>
        </a:p>
      </dgm:t>
    </dgm:pt>
    <dgm:pt modelId="{1154F5A8-0F32-4878-8516-416B0907D495}" type="pres">
      <dgm:prSet presAssocID="{A7F4BE0B-BE50-41E5-AFBA-7CD02B97943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F17ABA-A965-44EE-B2E8-2C61A6BA154B}" type="pres">
      <dgm:prSet presAssocID="{44AD22E5-9B88-47BB-AE9F-4829122CFFC0}" presName="root1" presStyleCnt="0"/>
      <dgm:spPr/>
    </dgm:pt>
    <dgm:pt modelId="{8502230A-4677-44C1-8CBF-A5D7139514FB}" type="pres">
      <dgm:prSet presAssocID="{44AD22E5-9B88-47BB-AE9F-4829122CFFC0}" presName="LevelOneTextNode" presStyleLbl="node0" presStyleIdx="0" presStyleCnt="1" custScaleX="109480" custLinFactY="-5069" custLinFactNeighborX="3363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A8BFB3-CB3A-4668-B277-819CDEA89A09}" type="pres">
      <dgm:prSet presAssocID="{44AD22E5-9B88-47BB-AE9F-4829122CFFC0}" presName="level2hierChild" presStyleCnt="0"/>
      <dgm:spPr/>
    </dgm:pt>
    <dgm:pt modelId="{88E90F3D-8675-47E8-A71A-58D769935E80}" type="pres">
      <dgm:prSet presAssocID="{3913A4D9-58FC-4497-B40C-10A1E99C77AE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753353B5-5CBA-4E1C-8CDB-75E274F13DAD}" type="pres">
      <dgm:prSet presAssocID="{3913A4D9-58FC-4497-B40C-10A1E99C77AE}" presName="connTx" presStyleLbl="parChTrans1D2" presStyleIdx="0" presStyleCnt="2"/>
      <dgm:spPr/>
      <dgm:t>
        <a:bodyPr/>
        <a:lstStyle/>
        <a:p>
          <a:endParaRPr lang="ru-RU"/>
        </a:p>
      </dgm:t>
    </dgm:pt>
    <dgm:pt modelId="{0CF538AE-56D5-4274-89DD-FCB14976608D}" type="pres">
      <dgm:prSet presAssocID="{3BBF5071-C1CB-4475-9FEF-931C9D99FEBC}" presName="root2" presStyleCnt="0"/>
      <dgm:spPr/>
    </dgm:pt>
    <dgm:pt modelId="{B906E733-F2FE-4710-9937-2F3463325E55}" type="pres">
      <dgm:prSet presAssocID="{3BBF5071-C1CB-4475-9FEF-931C9D99FEBC}" presName="LevelTwoTextNode" presStyleLbl="node2" presStyleIdx="0" presStyleCnt="2" custLinFactNeighborX="-5183" custLinFactNeighborY="-837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D1DDF3-2F90-4C6A-A007-9FCF926075FF}" type="pres">
      <dgm:prSet presAssocID="{3BBF5071-C1CB-4475-9FEF-931C9D99FEBC}" presName="level3hierChild" presStyleCnt="0"/>
      <dgm:spPr/>
    </dgm:pt>
    <dgm:pt modelId="{9BFD6DE0-1F13-4688-9337-78C96C2D464D}" type="pres">
      <dgm:prSet presAssocID="{842E0F66-39BE-4246-ABFD-73B5C7D3BAD1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E5DF7DC9-23A7-418F-B121-AC65CB3F326A}" type="pres">
      <dgm:prSet presAssocID="{842E0F66-39BE-4246-ABFD-73B5C7D3BAD1}" presName="connTx" presStyleLbl="parChTrans1D3" presStyleIdx="0" presStyleCnt="3"/>
      <dgm:spPr/>
      <dgm:t>
        <a:bodyPr/>
        <a:lstStyle/>
        <a:p>
          <a:endParaRPr lang="ru-RU"/>
        </a:p>
      </dgm:t>
    </dgm:pt>
    <dgm:pt modelId="{6843A59B-200C-4113-ABD6-889E3CF6AD28}" type="pres">
      <dgm:prSet presAssocID="{D7B2E9DD-9907-439C-8825-6E2544DFFECC}" presName="root2" presStyleCnt="0"/>
      <dgm:spPr/>
    </dgm:pt>
    <dgm:pt modelId="{42A76285-7D20-4BB4-96E4-D7A2503D66EA}" type="pres">
      <dgm:prSet presAssocID="{D7B2E9DD-9907-439C-8825-6E2544DFFECC}" presName="LevelTwoTextNode" presStyleLbl="node3" presStyleIdx="0" presStyleCnt="3" custScaleX="132819" custScaleY="141190" custLinFactNeighborX="-636" custLinFactNeighborY="-120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AF47FC-5996-45E2-B963-806861FEC60C}" type="pres">
      <dgm:prSet presAssocID="{D7B2E9DD-9907-439C-8825-6E2544DFFECC}" presName="level3hierChild" presStyleCnt="0"/>
      <dgm:spPr/>
    </dgm:pt>
    <dgm:pt modelId="{4E095A00-6DEE-47C0-97D5-CBBE22784499}" type="pres">
      <dgm:prSet presAssocID="{9E5BAAC8-F6BC-4766-8F39-1C4457186921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A956733D-641D-48C3-82D4-420EB1E6C469}" type="pres">
      <dgm:prSet presAssocID="{9E5BAAC8-F6BC-4766-8F39-1C4457186921}" presName="connTx" presStyleLbl="parChTrans1D3" presStyleIdx="1" presStyleCnt="3"/>
      <dgm:spPr/>
      <dgm:t>
        <a:bodyPr/>
        <a:lstStyle/>
        <a:p>
          <a:endParaRPr lang="ru-RU"/>
        </a:p>
      </dgm:t>
    </dgm:pt>
    <dgm:pt modelId="{1BBB3565-9E34-485C-B085-A98833A98FB7}" type="pres">
      <dgm:prSet presAssocID="{4C7183CD-5211-4F44-9B23-8304DC396868}" presName="root2" presStyleCnt="0"/>
      <dgm:spPr/>
    </dgm:pt>
    <dgm:pt modelId="{F6D7C686-5A10-4249-8EC6-1DCB8609B5C4}" type="pres">
      <dgm:prSet presAssocID="{4C7183CD-5211-4F44-9B23-8304DC396868}" presName="LevelTwoTextNode" presStyleLbl="node3" presStyleIdx="1" presStyleCnt="3" custScaleX="132819" custLinFactNeighborX="2977" custLinFactNeighborY="30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FA34EB-2595-4BB4-A393-C6AEA358878B}" type="pres">
      <dgm:prSet presAssocID="{4C7183CD-5211-4F44-9B23-8304DC396868}" presName="level3hierChild" presStyleCnt="0"/>
      <dgm:spPr/>
    </dgm:pt>
    <dgm:pt modelId="{C825374F-228C-49B3-BDBA-1AD50163C9FA}" type="pres">
      <dgm:prSet presAssocID="{96314ACE-3988-418B-83D2-A9CB4C90C35E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A3CDC201-6AC5-486C-9F54-F0B643AC0134}" type="pres">
      <dgm:prSet presAssocID="{96314ACE-3988-418B-83D2-A9CB4C90C35E}" presName="connTx" presStyleLbl="parChTrans1D3" presStyleIdx="2" presStyleCnt="3"/>
      <dgm:spPr/>
      <dgm:t>
        <a:bodyPr/>
        <a:lstStyle/>
        <a:p>
          <a:endParaRPr lang="ru-RU"/>
        </a:p>
      </dgm:t>
    </dgm:pt>
    <dgm:pt modelId="{D32E2E34-CB51-489C-A42B-6B0E94AE9E25}" type="pres">
      <dgm:prSet presAssocID="{40A72A69-B7C7-4815-B8B3-FB2BA3DFACA9}" presName="root2" presStyleCnt="0"/>
      <dgm:spPr/>
    </dgm:pt>
    <dgm:pt modelId="{698A00C7-9BCD-4765-A44B-B76D868E3948}" type="pres">
      <dgm:prSet presAssocID="{40A72A69-B7C7-4815-B8B3-FB2BA3DFACA9}" presName="LevelTwoTextNode" presStyleLbl="node3" presStyleIdx="2" presStyleCnt="3" custScaleX="132819" custLinFactNeighborX="16288" custLinFactNeighborY="96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C863F5-FF5A-4623-A163-F971B81DD917}" type="pres">
      <dgm:prSet presAssocID="{40A72A69-B7C7-4815-B8B3-FB2BA3DFACA9}" presName="level3hierChild" presStyleCnt="0"/>
      <dgm:spPr/>
    </dgm:pt>
    <dgm:pt modelId="{BE05943C-2745-4D3B-940C-F2AC913B9ADB}" type="pres">
      <dgm:prSet presAssocID="{A94B7971-10E5-47EF-829B-69B4B4A5B6ED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5A570068-ECE5-48A5-8C0D-60DF5DAC7E83}" type="pres">
      <dgm:prSet presAssocID="{A94B7971-10E5-47EF-829B-69B4B4A5B6ED}" presName="connTx" presStyleLbl="parChTrans1D2" presStyleIdx="1" presStyleCnt="2"/>
      <dgm:spPr/>
      <dgm:t>
        <a:bodyPr/>
        <a:lstStyle/>
        <a:p>
          <a:endParaRPr lang="ru-RU"/>
        </a:p>
      </dgm:t>
    </dgm:pt>
    <dgm:pt modelId="{827B5094-0A33-4AE2-9CB5-807E5D3DAA0A}" type="pres">
      <dgm:prSet presAssocID="{40FA5616-C8DF-4FA8-B57C-D47B30CC28C7}" presName="root2" presStyleCnt="0"/>
      <dgm:spPr/>
    </dgm:pt>
    <dgm:pt modelId="{6D64E15C-4771-46CD-A214-AED2C96466B9}" type="pres">
      <dgm:prSet presAssocID="{40FA5616-C8DF-4FA8-B57C-D47B30CC28C7}" presName="LevelTwoTextNode" presStyleLbl="node2" presStyleIdx="1" presStyleCnt="2" custScaleX="97908" custLinFactNeighborX="2044" custLinFactNeighborY="-107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19CA13-45FF-47F5-AC9F-F05D7BE28E56}" type="pres">
      <dgm:prSet presAssocID="{40FA5616-C8DF-4FA8-B57C-D47B30CC28C7}" presName="level3hierChild" presStyleCnt="0"/>
      <dgm:spPr/>
    </dgm:pt>
  </dgm:ptLst>
  <dgm:cxnLst>
    <dgm:cxn modelId="{B37CBE2B-969D-486E-BB68-0DE3E03A0850}" srcId="{3BBF5071-C1CB-4475-9FEF-931C9D99FEBC}" destId="{D7B2E9DD-9907-439C-8825-6E2544DFFECC}" srcOrd="0" destOrd="0" parTransId="{842E0F66-39BE-4246-ABFD-73B5C7D3BAD1}" sibTransId="{78516B07-A473-475B-951F-C5EE1DDAFDF9}"/>
    <dgm:cxn modelId="{2006525C-8BB6-46D7-B064-30B897858FCD}" type="presOf" srcId="{D7B2E9DD-9907-439C-8825-6E2544DFFECC}" destId="{42A76285-7D20-4BB4-96E4-D7A2503D66EA}" srcOrd="0" destOrd="0" presId="urn:microsoft.com/office/officeart/2005/8/layout/hierarchy2"/>
    <dgm:cxn modelId="{E3FE0860-D607-4270-84AA-F1494FF6BE86}" type="presOf" srcId="{3913A4D9-58FC-4497-B40C-10A1E99C77AE}" destId="{753353B5-5CBA-4E1C-8CDB-75E274F13DAD}" srcOrd="1" destOrd="0" presId="urn:microsoft.com/office/officeart/2005/8/layout/hierarchy2"/>
    <dgm:cxn modelId="{52AFC66C-8EDF-47B7-8CC6-E00C04DCCB8D}" type="presOf" srcId="{96314ACE-3988-418B-83D2-A9CB4C90C35E}" destId="{C825374F-228C-49B3-BDBA-1AD50163C9FA}" srcOrd="0" destOrd="0" presId="urn:microsoft.com/office/officeart/2005/8/layout/hierarchy2"/>
    <dgm:cxn modelId="{C7837880-5A4F-4403-8310-D8D5EFA0B501}" type="presOf" srcId="{A94B7971-10E5-47EF-829B-69B4B4A5B6ED}" destId="{5A570068-ECE5-48A5-8C0D-60DF5DAC7E83}" srcOrd="1" destOrd="0" presId="urn:microsoft.com/office/officeart/2005/8/layout/hierarchy2"/>
    <dgm:cxn modelId="{C3EC28A5-F1E4-4D7B-B79C-1A85E28621E3}" type="presOf" srcId="{96314ACE-3988-418B-83D2-A9CB4C90C35E}" destId="{A3CDC201-6AC5-486C-9F54-F0B643AC0134}" srcOrd="1" destOrd="0" presId="urn:microsoft.com/office/officeart/2005/8/layout/hierarchy2"/>
    <dgm:cxn modelId="{133872CF-46A8-42DB-8689-185AD0F77903}" type="presOf" srcId="{3BBF5071-C1CB-4475-9FEF-931C9D99FEBC}" destId="{B906E733-F2FE-4710-9937-2F3463325E55}" srcOrd="0" destOrd="0" presId="urn:microsoft.com/office/officeart/2005/8/layout/hierarchy2"/>
    <dgm:cxn modelId="{C8D217B0-3DD1-41D5-977A-3C0D3B678BA8}" type="presOf" srcId="{A7F4BE0B-BE50-41E5-AFBA-7CD02B979437}" destId="{1154F5A8-0F32-4878-8516-416B0907D495}" srcOrd="0" destOrd="0" presId="urn:microsoft.com/office/officeart/2005/8/layout/hierarchy2"/>
    <dgm:cxn modelId="{CAB71CBA-AD3A-400F-9435-A79117E09B8B}" type="presOf" srcId="{40A72A69-B7C7-4815-B8B3-FB2BA3DFACA9}" destId="{698A00C7-9BCD-4765-A44B-B76D868E3948}" srcOrd="0" destOrd="0" presId="urn:microsoft.com/office/officeart/2005/8/layout/hierarchy2"/>
    <dgm:cxn modelId="{5C8F9915-75DA-4E2A-89F2-35C699F5C6FF}" srcId="{44AD22E5-9B88-47BB-AE9F-4829122CFFC0}" destId="{3BBF5071-C1CB-4475-9FEF-931C9D99FEBC}" srcOrd="0" destOrd="0" parTransId="{3913A4D9-58FC-4497-B40C-10A1E99C77AE}" sibTransId="{826F93B3-C041-46FF-9DA2-E607316A9BE8}"/>
    <dgm:cxn modelId="{C5B0CFB6-DAEB-42D5-9E4D-1D5A536B9BCC}" type="presOf" srcId="{3913A4D9-58FC-4497-B40C-10A1E99C77AE}" destId="{88E90F3D-8675-47E8-A71A-58D769935E80}" srcOrd="0" destOrd="0" presId="urn:microsoft.com/office/officeart/2005/8/layout/hierarchy2"/>
    <dgm:cxn modelId="{C747E93A-04BB-4759-A391-76C66E9A418A}" type="presOf" srcId="{40FA5616-C8DF-4FA8-B57C-D47B30CC28C7}" destId="{6D64E15C-4771-46CD-A214-AED2C96466B9}" srcOrd="0" destOrd="0" presId="urn:microsoft.com/office/officeart/2005/8/layout/hierarchy2"/>
    <dgm:cxn modelId="{0999EA1E-14D5-4CBD-9A3E-B859A8F2AA6B}" srcId="{3BBF5071-C1CB-4475-9FEF-931C9D99FEBC}" destId="{4C7183CD-5211-4F44-9B23-8304DC396868}" srcOrd="1" destOrd="0" parTransId="{9E5BAAC8-F6BC-4766-8F39-1C4457186921}" sibTransId="{D2D55518-F717-4057-BA2F-5C9B8095271B}"/>
    <dgm:cxn modelId="{F59F0A2F-0A45-46F3-97D1-AAE4AEDF755B}" type="presOf" srcId="{4C7183CD-5211-4F44-9B23-8304DC396868}" destId="{F6D7C686-5A10-4249-8EC6-1DCB8609B5C4}" srcOrd="0" destOrd="0" presId="urn:microsoft.com/office/officeart/2005/8/layout/hierarchy2"/>
    <dgm:cxn modelId="{287C1EEE-7E00-4E16-89DB-00F0B221CA45}" type="presOf" srcId="{9E5BAAC8-F6BC-4766-8F39-1C4457186921}" destId="{4E095A00-6DEE-47C0-97D5-CBBE22784499}" srcOrd="0" destOrd="0" presId="urn:microsoft.com/office/officeart/2005/8/layout/hierarchy2"/>
    <dgm:cxn modelId="{1A9B4AC3-A145-4876-BF32-56AFC7DDBAC6}" srcId="{A7F4BE0B-BE50-41E5-AFBA-7CD02B979437}" destId="{44AD22E5-9B88-47BB-AE9F-4829122CFFC0}" srcOrd="0" destOrd="0" parTransId="{57DCF22D-38F2-48E3-8E58-598BD144BC9A}" sibTransId="{E5F211A2-9D4A-4AE2-9989-B433B8CA8C6F}"/>
    <dgm:cxn modelId="{3B889C32-158B-458B-B144-BE0A8A208E1D}" type="presOf" srcId="{9E5BAAC8-F6BC-4766-8F39-1C4457186921}" destId="{A956733D-641D-48C3-82D4-420EB1E6C469}" srcOrd="1" destOrd="0" presId="urn:microsoft.com/office/officeart/2005/8/layout/hierarchy2"/>
    <dgm:cxn modelId="{FD997DB2-33FB-4557-A2C4-C6FBD16648FC}" type="presOf" srcId="{A94B7971-10E5-47EF-829B-69B4B4A5B6ED}" destId="{BE05943C-2745-4D3B-940C-F2AC913B9ADB}" srcOrd="0" destOrd="0" presId="urn:microsoft.com/office/officeart/2005/8/layout/hierarchy2"/>
    <dgm:cxn modelId="{1858A201-FF3F-49FD-B3F9-1A07CDA41315}" type="presOf" srcId="{44AD22E5-9B88-47BB-AE9F-4829122CFFC0}" destId="{8502230A-4677-44C1-8CBF-A5D7139514FB}" srcOrd="0" destOrd="0" presId="urn:microsoft.com/office/officeart/2005/8/layout/hierarchy2"/>
    <dgm:cxn modelId="{2A916227-DF24-4D1D-AAC0-11BA93A6B615}" srcId="{44AD22E5-9B88-47BB-AE9F-4829122CFFC0}" destId="{40FA5616-C8DF-4FA8-B57C-D47B30CC28C7}" srcOrd="1" destOrd="0" parTransId="{A94B7971-10E5-47EF-829B-69B4B4A5B6ED}" sibTransId="{EB913C91-70D7-4241-927E-E11BF801BA7B}"/>
    <dgm:cxn modelId="{18EEE607-F219-4A27-9F60-A7B9768C7DF3}" srcId="{3BBF5071-C1CB-4475-9FEF-931C9D99FEBC}" destId="{40A72A69-B7C7-4815-B8B3-FB2BA3DFACA9}" srcOrd="2" destOrd="0" parTransId="{96314ACE-3988-418B-83D2-A9CB4C90C35E}" sibTransId="{62055402-7219-4626-B459-AD286AAB2CF8}"/>
    <dgm:cxn modelId="{249D0A6B-8144-4402-B71B-B2E5C2B69F71}" type="presOf" srcId="{842E0F66-39BE-4246-ABFD-73B5C7D3BAD1}" destId="{E5DF7DC9-23A7-418F-B121-AC65CB3F326A}" srcOrd="1" destOrd="0" presId="urn:microsoft.com/office/officeart/2005/8/layout/hierarchy2"/>
    <dgm:cxn modelId="{8C9EFAEC-5F90-46EB-92E5-062FC55DE634}" type="presOf" srcId="{842E0F66-39BE-4246-ABFD-73B5C7D3BAD1}" destId="{9BFD6DE0-1F13-4688-9337-78C96C2D464D}" srcOrd="0" destOrd="0" presId="urn:microsoft.com/office/officeart/2005/8/layout/hierarchy2"/>
    <dgm:cxn modelId="{AA1DA2D5-7A01-4D47-A88C-895488156FAE}" type="presParOf" srcId="{1154F5A8-0F32-4878-8516-416B0907D495}" destId="{64F17ABA-A965-44EE-B2E8-2C61A6BA154B}" srcOrd="0" destOrd="0" presId="urn:microsoft.com/office/officeart/2005/8/layout/hierarchy2"/>
    <dgm:cxn modelId="{899134E4-8BCA-4B5D-9DD7-DE30D58063BA}" type="presParOf" srcId="{64F17ABA-A965-44EE-B2E8-2C61A6BA154B}" destId="{8502230A-4677-44C1-8CBF-A5D7139514FB}" srcOrd="0" destOrd="0" presId="urn:microsoft.com/office/officeart/2005/8/layout/hierarchy2"/>
    <dgm:cxn modelId="{83D92C21-68A0-4B07-AD80-3B9EB300CC01}" type="presParOf" srcId="{64F17ABA-A965-44EE-B2E8-2C61A6BA154B}" destId="{80A8BFB3-CB3A-4668-B277-819CDEA89A09}" srcOrd="1" destOrd="0" presId="urn:microsoft.com/office/officeart/2005/8/layout/hierarchy2"/>
    <dgm:cxn modelId="{17647F67-1193-4E0B-AF2D-9480304973A9}" type="presParOf" srcId="{80A8BFB3-CB3A-4668-B277-819CDEA89A09}" destId="{88E90F3D-8675-47E8-A71A-58D769935E80}" srcOrd="0" destOrd="0" presId="urn:microsoft.com/office/officeart/2005/8/layout/hierarchy2"/>
    <dgm:cxn modelId="{415C2608-6AC9-465A-B782-F19A037D1477}" type="presParOf" srcId="{88E90F3D-8675-47E8-A71A-58D769935E80}" destId="{753353B5-5CBA-4E1C-8CDB-75E274F13DAD}" srcOrd="0" destOrd="0" presId="urn:microsoft.com/office/officeart/2005/8/layout/hierarchy2"/>
    <dgm:cxn modelId="{545BE5B4-1FEC-4C22-A338-E3F458C2306F}" type="presParOf" srcId="{80A8BFB3-CB3A-4668-B277-819CDEA89A09}" destId="{0CF538AE-56D5-4274-89DD-FCB14976608D}" srcOrd="1" destOrd="0" presId="urn:microsoft.com/office/officeart/2005/8/layout/hierarchy2"/>
    <dgm:cxn modelId="{8BE7C001-8B14-4E1E-A5AD-F85D90C270B4}" type="presParOf" srcId="{0CF538AE-56D5-4274-89DD-FCB14976608D}" destId="{B906E733-F2FE-4710-9937-2F3463325E55}" srcOrd="0" destOrd="0" presId="urn:microsoft.com/office/officeart/2005/8/layout/hierarchy2"/>
    <dgm:cxn modelId="{B228662C-04CB-44C0-97F1-FED0BDC90A5D}" type="presParOf" srcId="{0CF538AE-56D5-4274-89DD-FCB14976608D}" destId="{CAD1DDF3-2F90-4C6A-A007-9FCF926075FF}" srcOrd="1" destOrd="0" presId="urn:microsoft.com/office/officeart/2005/8/layout/hierarchy2"/>
    <dgm:cxn modelId="{9081CE1F-BF34-4DAB-A082-3CE2289C1CBA}" type="presParOf" srcId="{CAD1DDF3-2F90-4C6A-A007-9FCF926075FF}" destId="{9BFD6DE0-1F13-4688-9337-78C96C2D464D}" srcOrd="0" destOrd="0" presId="urn:microsoft.com/office/officeart/2005/8/layout/hierarchy2"/>
    <dgm:cxn modelId="{2B9BE432-4D17-4F36-A3C1-B918DE13B012}" type="presParOf" srcId="{9BFD6DE0-1F13-4688-9337-78C96C2D464D}" destId="{E5DF7DC9-23A7-418F-B121-AC65CB3F326A}" srcOrd="0" destOrd="0" presId="urn:microsoft.com/office/officeart/2005/8/layout/hierarchy2"/>
    <dgm:cxn modelId="{1E2C3469-DD14-4B8B-8316-C8FF9BC659B0}" type="presParOf" srcId="{CAD1DDF3-2F90-4C6A-A007-9FCF926075FF}" destId="{6843A59B-200C-4113-ABD6-889E3CF6AD28}" srcOrd="1" destOrd="0" presId="urn:microsoft.com/office/officeart/2005/8/layout/hierarchy2"/>
    <dgm:cxn modelId="{004D8D2A-E11F-4E21-A489-AAC56B72E657}" type="presParOf" srcId="{6843A59B-200C-4113-ABD6-889E3CF6AD28}" destId="{42A76285-7D20-4BB4-96E4-D7A2503D66EA}" srcOrd="0" destOrd="0" presId="urn:microsoft.com/office/officeart/2005/8/layout/hierarchy2"/>
    <dgm:cxn modelId="{61E6CBE4-7935-4CC5-8D4F-F2C77B79E0FF}" type="presParOf" srcId="{6843A59B-200C-4113-ABD6-889E3CF6AD28}" destId="{45AF47FC-5996-45E2-B963-806861FEC60C}" srcOrd="1" destOrd="0" presId="urn:microsoft.com/office/officeart/2005/8/layout/hierarchy2"/>
    <dgm:cxn modelId="{5408F014-43E5-4BF7-90D6-91E23B3ADA99}" type="presParOf" srcId="{CAD1DDF3-2F90-4C6A-A007-9FCF926075FF}" destId="{4E095A00-6DEE-47C0-97D5-CBBE22784499}" srcOrd="2" destOrd="0" presId="urn:microsoft.com/office/officeart/2005/8/layout/hierarchy2"/>
    <dgm:cxn modelId="{3743AC4B-904B-470A-99FD-5D70D89A1EEC}" type="presParOf" srcId="{4E095A00-6DEE-47C0-97D5-CBBE22784499}" destId="{A956733D-641D-48C3-82D4-420EB1E6C469}" srcOrd="0" destOrd="0" presId="urn:microsoft.com/office/officeart/2005/8/layout/hierarchy2"/>
    <dgm:cxn modelId="{63A219BF-776C-4509-9074-DDD7E827B002}" type="presParOf" srcId="{CAD1DDF3-2F90-4C6A-A007-9FCF926075FF}" destId="{1BBB3565-9E34-485C-B085-A98833A98FB7}" srcOrd="3" destOrd="0" presId="urn:microsoft.com/office/officeart/2005/8/layout/hierarchy2"/>
    <dgm:cxn modelId="{BD2111EA-D9AE-45AA-A9C8-A95ECA97F135}" type="presParOf" srcId="{1BBB3565-9E34-485C-B085-A98833A98FB7}" destId="{F6D7C686-5A10-4249-8EC6-1DCB8609B5C4}" srcOrd="0" destOrd="0" presId="urn:microsoft.com/office/officeart/2005/8/layout/hierarchy2"/>
    <dgm:cxn modelId="{EF1D74FB-5148-4820-A01C-8CB811CC38C4}" type="presParOf" srcId="{1BBB3565-9E34-485C-B085-A98833A98FB7}" destId="{14FA34EB-2595-4BB4-A393-C6AEA358878B}" srcOrd="1" destOrd="0" presId="urn:microsoft.com/office/officeart/2005/8/layout/hierarchy2"/>
    <dgm:cxn modelId="{71B05199-6C38-42F3-938A-D7A635A567A7}" type="presParOf" srcId="{CAD1DDF3-2F90-4C6A-A007-9FCF926075FF}" destId="{C825374F-228C-49B3-BDBA-1AD50163C9FA}" srcOrd="4" destOrd="0" presId="urn:microsoft.com/office/officeart/2005/8/layout/hierarchy2"/>
    <dgm:cxn modelId="{EB1F9E56-5DD7-43D7-B9F9-FA2E7062D240}" type="presParOf" srcId="{C825374F-228C-49B3-BDBA-1AD50163C9FA}" destId="{A3CDC201-6AC5-486C-9F54-F0B643AC0134}" srcOrd="0" destOrd="0" presId="urn:microsoft.com/office/officeart/2005/8/layout/hierarchy2"/>
    <dgm:cxn modelId="{99CBC41A-27CF-42B6-9F0B-9BFBA3DAD720}" type="presParOf" srcId="{CAD1DDF3-2F90-4C6A-A007-9FCF926075FF}" destId="{D32E2E34-CB51-489C-A42B-6B0E94AE9E25}" srcOrd="5" destOrd="0" presId="urn:microsoft.com/office/officeart/2005/8/layout/hierarchy2"/>
    <dgm:cxn modelId="{BB5D68FA-1A78-4DEB-B548-399E72D0F3F2}" type="presParOf" srcId="{D32E2E34-CB51-489C-A42B-6B0E94AE9E25}" destId="{698A00C7-9BCD-4765-A44B-B76D868E3948}" srcOrd="0" destOrd="0" presId="urn:microsoft.com/office/officeart/2005/8/layout/hierarchy2"/>
    <dgm:cxn modelId="{CA9C4DE5-06D2-4D0C-BE88-E542FF611BF4}" type="presParOf" srcId="{D32E2E34-CB51-489C-A42B-6B0E94AE9E25}" destId="{7FC863F5-FF5A-4623-A163-F971B81DD917}" srcOrd="1" destOrd="0" presId="urn:microsoft.com/office/officeart/2005/8/layout/hierarchy2"/>
    <dgm:cxn modelId="{76A4D3B0-A268-4521-B218-4481C09A78FB}" type="presParOf" srcId="{80A8BFB3-CB3A-4668-B277-819CDEA89A09}" destId="{BE05943C-2745-4D3B-940C-F2AC913B9ADB}" srcOrd="2" destOrd="0" presId="urn:microsoft.com/office/officeart/2005/8/layout/hierarchy2"/>
    <dgm:cxn modelId="{1DCF0C15-1427-4DD2-9EEC-CDEF6560431E}" type="presParOf" srcId="{BE05943C-2745-4D3B-940C-F2AC913B9ADB}" destId="{5A570068-ECE5-48A5-8C0D-60DF5DAC7E83}" srcOrd="0" destOrd="0" presId="urn:microsoft.com/office/officeart/2005/8/layout/hierarchy2"/>
    <dgm:cxn modelId="{91473B7C-119F-49F3-B789-4EA4C96C308C}" type="presParOf" srcId="{80A8BFB3-CB3A-4668-B277-819CDEA89A09}" destId="{827B5094-0A33-4AE2-9CB5-807E5D3DAA0A}" srcOrd="3" destOrd="0" presId="urn:microsoft.com/office/officeart/2005/8/layout/hierarchy2"/>
    <dgm:cxn modelId="{16F89510-F917-4FD4-AB06-093960C589B2}" type="presParOf" srcId="{827B5094-0A33-4AE2-9CB5-807E5D3DAA0A}" destId="{6D64E15C-4771-46CD-A214-AED2C96466B9}" srcOrd="0" destOrd="0" presId="urn:microsoft.com/office/officeart/2005/8/layout/hierarchy2"/>
    <dgm:cxn modelId="{B4451E62-4A06-4677-85BA-8F389D8068AA}" type="presParOf" srcId="{827B5094-0A33-4AE2-9CB5-807E5D3DAA0A}" destId="{6E19CA13-45FF-47F5-AC9F-F05D7BE28E56}" srcOrd="1" destOrd="0" presId="urn:microsoft.com/office/officeart/2005/8/layout/hierarchy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B42A40-8DBB-4C5E-AEAD-72BA2B36BF6D}" type="doc">
      <dgm:prSet loTypeId="urn:microsoft.com/office/officeart/2005/8/layout/hProcess3" loCatId="process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8B30F807-3D8A-4FA4-A228-7681FDC5FC23}">
      <dgm:prSet phldrT="[Текст]" custT="1"/>
      <dgm:spPr>
        <a:solidFill>
          <a:schemeClr val="accent6">
            <a:lumMod val="40000"/>
            <a:lumOff val="60000"/>
          </a:schemeClr>
        </a:solidFill>
        <a:ln>
          <a:noFill/>
        </a:ln>
      </dgm:spPr>
      <dgm:t>
        <a:bodyPr/>
        <a:lstStyle/>
        <a:p>
          <a:r>
            <a:rPr lang="ru-RU" sz="1600" b="1" dirty="0" smtClean="0">
              <a:latin typeface="Arbat-Bold" pitchFamily="2" charset="0"/>
            </a:rPr>
            <a:t>«найти ошибку»</a:t>
          </a:r>
          <a:endParaRPr lang="ru-RU" sz="1600" b="1" dirty="0">
            <a:latin typeface="Arbat-Bold" pitchFamily="2" charset="0"/>
          </a:endParaRPr>
        </a:p>
      </dgm:t>
    </dgm:pt>
    <dgm:pt modelId="{DF622800-4F43-4D2F-89C7-42065A3D87D1}" type="parTrans" cxnId="{AC64EE94-E092-4748-B4ED-534BF7891B55}">
      <dgm:prSet/>
      <dgm:spPr/>
      <dgm:t>
        <a:bodyPr/>
        <a:lstStyle/>
        <a:p>
          <a:endParaRPr lang="ru-RU"/>
        </a:p>
      </dgm:t>
    </dgm:pt>
    <dgm:pt modelId="{D74C1193-E68A-4B65-9A79-9966A1B06726}" type="sibTrans" cxnId="{AC64EE94-E092-4748-B4ED-534BF7891B55}">
      <dgm:prSet/>
      <dgm:spPr/>
      <dgm:t>
        <a:bodyPr/>
        <a:lstStyle/>
        <a:p>
          <a:endParaRPr lang="ru-RU"/>
        </a:p>
      </dgm:t>
    </dgm:pt>
    <dgm:pt modelId="{7CED3D49-7533-4D12-8E2B-B978096CB68B}">
      <dgm:prSet phldrT="[Текст]" custT="1"/>
      <dgm:spPr>
        <a:solidFill>
          <a:schemeClr val="accent6">
            <a:lumMod val="40000"/>
            <a:lumOff val="60000"/>
          </a:schemeClr>
        </a:solidFill>
        <a:ln>
          <a:noFill/>
        </a:ln>
      </dgm:spPr>
      <dgm:t>
        <a:bodyPr/>
        <a:lstStyle/>
        <a:p>
          <a:r>
            <a:rPr lang="ru-RU" sz="1600" b="1" dirty="0" smtClean="0">
              <a:latin typeface="Arbat-Bold" pitchFamily="2" charset="0"/>
            </a:rPr>
            <a:t>«закончить предложение»</a:t>
          </a:r>
          <a:endParaRPr lang="ru-RU" sz="1600" b="1" dirty="0">
            <a:latin typeface="Arbat-Bold" pitchFamily="2" charset="0"/>
          </a:endParaRPr>
        </a:p>
      </dgm:t>
    </dgm:pt>
    <dgm:pt modelId="{1245A4B5-CCE8-441E-91D3-571CBEBEDED0}" type="parTrans" cxnId="{283B4CD6-53BC-4CD3-A55B-92D2027E7E76}">
      <dgm:prSet/>
      <dgm:spPr/>
      <dgm:t>
        <a:bodyPr/>
        <a:lstStyle/>
        <a:p>
          <a:endParaRPr lang="ru-RU"/>
        </a:p>
      </dgm:t>
    </dgm:pt>
    <dgm:pt modelId="{7EADCC27-B38D-4C58-943C-D7A6E93DF1D7}" type="sibTrans" cxnId="{283B4CD6-53BC-4CD3-A55B-92D2027E7E76}">
      <dgm:prSet/>
      <dgm:spPr/>
      <dgm:t>
        <a:bodyPr/>
        <a:lstStyle/>
        <a:p>
          <a:endParaRPr lang="ru-RU"/>
        </a:p>
      </dgm:t>
    </dgm:pt>
    <dgm:pt modelId="{DBC12FAB-8CC6-4CC1-BF68-3B604174F8BD}">
      <dgm:prSet/>
      <dgm:spPr>
        <a:solidFill>
          <a:schemeClr val="accent6">
            <a:lumMod val="40000"/>
            <a:lumOff val="60000"/>
          </a:schemeClr>
        </a:solidFill>
        <a:ln>
          <a:noFill/>
        </a:ln>
      </dgm:spPr>
      <dgm:t>
        <a:bodyPr/>
        <a:lstStyle/>
        <a:p>
          <a:r>
            <a:rPr lang="ru-RU" b="1" dirty="0" smtClean="0">
              <a:effectLst/>
              <a:latin typeface="Arbat-Bold" pitchFamily="2" charset="0"/>
              <a:ea typeface="+mn-ea"/>
              <a:cs typeface="+mn-cs"/>
            </a:rPr>
            <a:t>«вставить пропущенное слово» </a:t>
          </a:r>
        </a:p>
      </dgm:t>
    </dgm:pt>
    <dgm:pt modelId="{FBFBCEDD-3F13-461B-A973-E24103255E3C}" type="parTrans" cxnId="{C96DCB7A-313C-4C98-BDAC-4F3629DD1DAD}">
      <dgm:prSet/>
      <dgm:spPr/>
      <dgm:t>
        <a:bodyPr/>
        <a:lstStyle/>
        <a:p>
          <a:endParaRPr lang="ru-RU"/>
        </a:p>
      </dgm:t>
    </dgm:pt>
    <dgm:pt modelId="{2E766025-D8E7-49A4-96EB-D6A78DF19F1F}" type="sibTrans" cxnId="{C96DCB7A-313C-4C98-BDAC-4F3629DD1DAD}">
      <dgm:prSet/>
      <dgm:spPr/>
      <dgm:t>
        <a:bodyPr/>
        <a:lstStyle/>
        <a:p>
          <a:endParaRPr lang="ru-RU"/>
        </a:p>
      </dgm:t>
    </dgm:pt>
    <dgm:pt modelId="{AED33552-E1C1-4BEA-B4C4-53C649041352}" type="pres">
      <dgm:prSet presAssocID="{4EB42A40-8DBB-4C5E-AEAD-72BA2B36BF6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45126F-A589-45A9-ACAC-5E743FCE35ED}" type="pres">
      <dgm:prSet presAssocID="{4EB42A40-8DBB-4C5E-AEAD-72BA2B36BF6D}" presName="dummy" presStyleCnt="0"/>
      <dgm:spPr/>
    </dgm:pt>
    <dgm:pt modelId="{646E5434-3443-4E2D-A58D-CEB90B88EA84}" type="pres">
      <dgm:prSet presAssocID="{4EB42A40-8DBB-4C5E-AEAD-72BA2B36BF6D}" presName="linH" presStyleCnt="0"/>
      <dgm:spPr/>
    </dgm:pt>
    <dgm:pt modelId="{561AC970-F1F4-4B7B-8A19-C536130F9D8F}" type="pres">
      <dgm:prSet presAssocID="{4EB42A40-8DBB-4C5E-AEAD-72BA2B36BF6D}" presName="padding1" presStyleCnt="0"/>
      <dgm:spPr/>
    </dgm:pt>
    <dgm:pt modelId="{250BE127-BE61-4427-841F-A724DA0BF817}" type="pres">
      <dgm:prSet presAssocID="{8B30F807-3D8A-4FA4-A228-7681FDC5FC23}" presName="linV" presStyleCnt="0"/>
      <dgm:spPr/>
    </dgm:pt>
    <dgm:pt modelId="{8E009363-4AFA-411B-80BF-21E6F9A4DD07}" type="pres">
      <dgm:prSet presAssocID="{8B30F807-3D8A-4FA4-A228-7681FDC5FC23}" presName="spVertical1" presStyleCnt="0"/>
      <dgm:spPr/>
    </dgm:pt>
    <dgm:pt modelId="{FC01C170-F4DF-4211-804E-4C64CF3500F3}" type="pres">
      <dgm:prSet presAssocID="{8B30F807-3D8A-4FA4-A228-7681FDC5FC23}" presName="parTx" presStyleLbl="revTx" presStyleIdx="0" presStyleCnt="3" custScaleX="120218" custScaleY="105515" custLinFactY="25351" custLinFactNeighborX="-34457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ED6862-EF4F-48D9-BDDF-4F071F5E199C}" type="pres">
      <dgm:prSet presAssocID="{8B30F807-3D8A-4FA4-A228-7681FDC5FC23}" presName="spVertical2" presStyleCnt="0"/>
      <dgm:spPr/>
    </dgm:pt>
    <dgm:pt modelId="{9BE7871B-F038-475F-A5F7-36E8270C0767}" type="pres">
      <dgm:prSet presAssocID="{8B30F807-3D8A-4FA4-A228-7681FDC5FC23}" presName="spVertical3" presStyleCnt="0"/>
      <dgm:spPr/>
    </dgm:pt>
    <dgm:pt modelId="{0174BC87-359F-452D-AEAB-ECEF1D226526}" type="pres">
      <dgm:prSet presAssocID="{D74C1193-E68A-4B65-9A79-9966A1B06726}" presName="space" presStyleCnt="0"/>
      <dgm:spPr/>
    </dgm:pt>
    <dgm:pt modelId="{0EBD96EC-09BA-471E-8072-2B6A62C8B769}" type="pres">
      <dgm:prSet presAssocID="{7CED3D49-7533-4D12-8E2B-B978096CB68B}" presName="linV" presStyleCnt="0"/>
      <dgm:spPr/>
    </dgm:pt>
    <dgm:pt modelId="{8B8DF7BB-5479-4D57-A581-7F8A10160BBC}" type="pres">
      <dgm:prSet presAssocID="{7CED3D49-7533-4D12-8E2B-B978096CB68B}" presName="spVertical1" presStyleCnt="0"/>
      <dgm:spPr/>
    </dgm:pt>
    <dgm:pt modelId="{4988165D-52F0-475E-82EB-4996B3AE1476}" type="pres">
      <dgm:prSet presAssocID="{7CED3D49-7533-4D12-8E2B-B978096CB68B}" presName="parTx" presStyleLbl="revTx" presStyleIdx="1" presStyleCnt="3" custScaleX="210812" custScaleY="109642" custLinFactY="25351" custLinFactNeighborX="-38326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EE896E-48C6-43E2-B64C-0CBA63556DC4}" type="pres">
      <dgm:prSet presAssocID="{7CED3D49-7533-4D12-8E2B-B978096CB68B}" presName="spVertical2" presStyleCnt="0"/>
      <dgm:spPr/>
    </dgm:pt>
    <dgm:pt modelId="{579A1ADE-C843-4CD8-B9AB-43FF9E79FD03}" type="pres">
      <dgm:prSet presAssocID="{7CED3D49-7533-4D12-8E2B-B978096CB68B}" presName="spVertical3" presStyleCnt="0"/>
      <dgm:spPr/>
    </dgm:pt>
    <dgm:pt modelId="{26DFDBE3-9A09-4C1C-96F3-DEDEEA9F6E9C}" type="pres">
      <dgm:prSet presAssocID="{7EADCC27-B38D-4C58-943C-D7A6E93DF1D7}" presName="space" presStyleCnt="0"/>
      <dgm:spPr/>
    </dgm:pt>
    <dgm:pt modelId="{52DA18AA-77EB-47CD-807F-1EE382DB1B5A}" type="pres">
      <dgm:prSet presAssocID="{DBC12FAB-8CC6-4CC1-BF68-3B604174F8BD}" presName="linV" presStyleCnt="0"/>
      <dgm:spPr/>
    </dgm:pt>
    <dgm:pt modelId="{C48D946F-35E6-4CFF-AB79-FB580B9AAA96}" type="pres">
      <dgm:prSet presAssocID="{DBC12FAB-8CC6-4CC1-BF68-3B604174F8BD}" presName="spVertical1" presStyleCnt="0"/>
      <dgm:spPr/>
    </dgm:pt>
    <dgm:pt modelId="{8A0D5DFF-F0F6-43EC-858B-73B7D2BE1B85}" type="pres">
      <dgm:prSet presAssocID="{DBC12FAB-8CC6-4CC1-BF68-3B604174F8BD}" presName="parTx" presStyleLbl="revTx" presStyleIdx="2" presStyleCnt="3" custScaleX="168050" custScaleY="106275" custLinFactY="25351" custLinFactNeighborX="-41889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E44784-4A0D-4BE4-9AB7-A969A71FDB40}" type="pres">
      <dgm:prSet presAssocID="{DBC12FAB-8CC6-4CC1-BF68-3B604174F8BD}" presName="spVertical2" presStyleCnt="0"/>
      <dgm:spPr/>
    </dgm:pt>
    <dgm:pt modelId="{75F2651D-678D-435E-B76D-C4178FB7F651}" type="pres">
      <dgm:prSet presAssocID="{DBC12FAB-8CC6-4CC1-BF68-3B604174F8BD}" presName="spVertical3" presStyleCnt="0"/>
      <dgm:spPr/>
    </dgm:pt>
    <dgm:pt modelId="{221D032D-A7E2-4BFF-A34F-B089B52AFD02}" type="pres">
      <dgm:prSet presAssocID="{4EB42A40-8DBB-4C5E-AEAD-72BA2B36BF6D}" presName="padding2" presStyleCnt="0"/>
      <dgm:spPr/>
    </dgm:pt>
    <dgm:pt modelId="{46BD97B0-AE2A-47EF-8159-09A8CBDA6803}" type="pres">
      <dgm:prSet presAssocID="{4EB42A40-8DBB-4C5E-AEAD-72BA2B36BF6D}" presName="negArrow" presStyleCnt="0"/>
      <dgm:spPr/>
    </dgm:pt>
    <dgm:pt modelId="{CF40086B-844B-4200-BCE5-0F2FACB3CB2C}" type="pres">
      <dgm:prSet presAssocID="{4EB42A40-8DBB-4C5E-AEAD-72BA2B36BF6D}" presName="backgroundArrow" presStyleLbl="node1" presStyleIdx="0" presStyleCnt="1" custScaleY="157440" custLinFactNeighborX="-256" custLinFactNeighborY="10464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</dgm:ptLst>
  <dgm:cxnLst>
    <dgm:cxn modelId="{50E6C14B-441A-4C8F-B39A-9FB88B7777CA}" type="presOf" srcId="{DBC12FAB-8CC6-4CC1-BF68-3B604174F8BD}" destId="{8A0D5DFF-F0F6-43EC-858B-73B7D2BE1B85}" srcOrd="0" destOrd="0" presId="urn:microsoft.com/office/officeart/2005/8/layout/hProcess3"/>
    <dgm:cxn modelId="{283B4CD6-53BC-4CD3-A55B-92D2027E7E76}" srcId="{4EB42A40-8DBB-4C5E-AEAD-72BA2B36BF6D}" destId="{7CED3D49-7533-4D12-8E2B-B978096CB68B}" srcOrd="1" destOrd="0" parTransId="{1245A4B5-CCE8-441E-91D3-571CBEBEDED0}" sibTransId="{7EADCC27-B38D-4C58-943C-D7A6E93DF1D7}"/>
    <dgm:cxn modelId="{95436A77-F01D-448C-AEB7-78F8B8637407}" type="presOf" srcId="{7CED3D49-7533-4D12-8E2B-B978096CB68B}" destId="{4988165D-52F0-475E-82EB-4996B3AE1476}" srcOrd="0" destOrd="0" presId="urn:microsoft.com/office/officeart/2005/8/layout/hProcess3"/>
    <dgm:cxn modelId="{7D69DEBA-1166-4543-B50E-30FC02FB3F6D}" type="presOf" srcId="{8B30F807-3D8A-4FA4-A228-7681FDC5FC23}" destId="{FC01C170-F4DF-4211-804E-4C64CF3500F3}" srcOrd="0" destOrd="0" presId="urn:microsoft.com/office/officeart/2005/8/layout/hProcess3"/>
    <dgm:cxn modelId="{AC64EE94-E092-4748-B4ED-534BF7891B55}" srcId="{4EB42A40-8DBB-4C5E-AEAD-72BA2B36BF6D}" destId="{8B30F807-3D8A-4FA4-A228-7681FDC5FC23}" srcOrd="0" destOrd="0" parTransId="{DF622800-4F43-4D2F-89C7-42065A3D87D1}" sibTransId="{D74C1193-E68A-4B65-9A79-9966A1B06726}"/>
    <dgm:cxn modelId="{C96DCB7A-313C-4C98-BDAC-4F3629DD1DAD}" srcId="{4EB42A40-8DBB-4C5E-AEAD-72BA2B36BF6D}" destId="{DBC12FAB-8CC6-4CC1-BF68-3B604174F8BD}" srcOrd="2" destOrd="0" parTransId="{FBFBCEDD-3F13-461B-A973-E24103255E3C}" sibTransId="{2E766025-D8E7-49A4-96EB-D6A78DF19F1F}"/>
    <dgm:cxn modelId="{D14B0109-179E-486D-880E-2CED11B07661}" type="presOf" srcId="{4EB42A40-8DBB-4C5E-AEAD-72BA2B36BF6D}" destId="{AED33552-E1C1-4BEA-B4C4-53C649041352}" srcOrd="0" destOrd="0" presId="urn:microsoft.com/office/officeart/2005/8/layout/hProcess3"/>
    <dgm:cxn modelId="{99A4135D-02FE-478C-949C-7D6802411FC0}" type="presParOf" srcId="{AED33552-E1C1-4BEA-B4C4-53C649041352}" destId="{D045126F-A589-45A9-ACAC-5E743FCE35ED}" srcOrd="0" destOrd="0" presId="urn:microsoft.com/office/officeart/2005/8/layout/hProcess3"/>
    <dgm:cxn modelId="{1F55FE63-9381-459C-A9B4-88E0F9C54E16}" type="presParOf" srcId="{AED33552-E1C1-4BEA-B4C4-53C649041352}" destId="{646E5434-3443-4E2D-A58D-CEB90B88EA84}" srcOrd="1" destOrd="0" presId="urn:microsoft.com/office/officeart/2005/8/layout/hProcess3"/>
    <dgm:cxn modelId="{D06804F6-6E7A-46B6-ADA4-396AA7CA10FC}" type="presParOf" srcId="{646E5434-3443-4E2D-A58D-CEB90B88EA84}" destId="{561AC970-F1F4-4B7B-8A19-C536130F9D8F}" srcOrd="0" destOrd="0" presId="urn:microsoft.com/office/officeart/2005/8/layout/hProcess3"/>
    <dgm:cxn modelId="{6D214FA3-7929-4019-89E7-B656F2C43C65}" type="presParOf" srcId="{646E5434-3443-4E2D-A58D-CEB90B88EA84}" destId="{250BE127-BE61-4427-841F-A724DA0BF817}" srcOrd="1" destOrd="0" presId="urn:microsoft.com/office/officeart/2005/8/layout/hProcess3"/>
    <dgm:cxn modelId="{8E2A9FFE-27C4-434C-8B54-67784616A9BB}" type="presParOf" srcId="{250BE127-BE61-4427-841F-A724DA0BF817}" destId="{8E009363-4AFA-411B-80BF-21E6F9A4DD07}" srcOrd="0" destOrd="0" presId="urn:microsoft.com/office/officeart/2005/8/layout/hProcess3"/>
    <dgm:cxn modelId="{55C05815-E00D-404F-9E26-A97FBCC783AF}" type="presParOf" srcId="{250BE127-BE61-4427-841F-A724DA0BF817}" destId="{FC01C170-F4DF-4211-804E-4C64CF3500F3}" srcOrd="1" destOrd="0" presId="urn:microsoft.com/office/officeart/2005/8/layout/hProcess3"/>
    <dgm:cxn modelId="{E97B7F1B-455D-4981-BF40-BA41D12DA0A5}" type="presParOf" srcId="{250BE127-BE61-4427-841F-A724DA0BF817}" destId="{18ED6862-EF4F-48D9-BDDF-4F071F5E199C}" srcOrd="2" destOrd="0" presId="urn:microsoft.com/office/officeart/2005/8/layout/hProcess3"/>
    <dgm:cxn modelId="{50B8B6B8-2CF8-4390-A353-2CED475C96AB}" type="presParOf" srcId="{250BE127-BE61-4427-841F-A724DA0BF817}" destId="{9BE7871B-F038-475F-A5F7-36E8270C0767}" srcOrd="3" destOrd="0" presId="urn:microsoft.com/office/officeart/2005/8/layout/hProcess3"/>
    <dgm:cxn modelId="{E5CBBF62-D631-4EB0-8199-4108737113DC}" type="presParOf" srcId="{646E5434-3443-4E2D-A58D-CEB90B88EA84}" destId="{0174BC87-359F-452D-AEAB-ECEF1D226526}" srcOrd="2" destOrd="0" presId="urn:microsoft.com/office/officeart/2005/8/layout/hProcess3"/>
    <dgm:cxn modelId="{1B648DE1-07FD-4014-BBE1-78A1D458E35F}" type="presParOf" srcId="{646E5434-3443-4E2D-A58D-CEB90B88EA84}" destId="{0EBD96EC-09BA-471E-8072-2B6A62C8B769}" srcOrd="3" destOrd="0" presId="urn:microsoft.com/office/officeart/2005/8/layout/hProcess3"/>
    <dgm:cxn modelId="{E3EE658F-DDFF-4D30-B58C-21853136DD2A}" type="presParOf" srcId="{0EBD96EC-09BA-471E-8072-2B6A62C8B769}" destId="{8B8DF7BB-5479-4D57-A581-7F8A10160BBC}" srcOrd="0" destOrd="0" presId="urn:microsoft.com/office/officeart/2005/8/layout/hProcess3"/>
    <dgm:cxn modelId="{8CCDBE97-25BC-4669-A2F0-5CB0BE9B4345}" type="presParOf" srcId="{0EBD96EC-09BA-471E-8072-2B6A62C8B769}" destId="{4988165D-52F0-475E-82EB-4996B3AE1476}" srcOrd="1" destOrd="0" presId="urn:microsoft.com/office/officeart/2005/8/layout/hProcess3"/>
    <dgm:cxn modelId="{46DA925B-BC5B-414A-912F-808742B57A18}" type="presParOf" srcId="{0EBD96EC-09BA-471E-8072-2B6A62C8B769}" destId="{EDEE896E-48C6-43E2-B64C-0CBA63556DC4}" srcOrd="2" destOrd="0" presId="urn:microsoft.com/office/officeart/2005/8/layout/hProcess3"/>
    <dgm:cxn modelId="{F3350A61-42A8-454E-A791-E77564019062}" type="presParOf" srcId="{0EBD96EC-09BA-471E-8072-2B6A62C8B769}" destId="{579A1ADE-C843-4CD8-B9AB-43FF9E79FD03}" srcOrd="3" destOrd="0" presId="urn:microsoft.com/office/officeart/2005/8/layout/hProcess3"/>
    <dgm:cxn modelId="{35253E7B-2416-422D-9C92-196C14084556}" type="presParOf" srcId="{646E5434-3443-4E2D-A58D-CEB90B88EA84}" destId="{26DFDBE3-9A09-4C1C-96F3-DEDEEA9F6E9C}" srcOrd="4" destOrd="0" presId="urn:microsoft.com/office/officeart/2005/8/layout/hProcess3"/>
    <dgm:cxn modelId="{682F6558-DC19-4CCB-9C96-79AF3CE0D053}" type="presParOf" srcId="{646E5434-3443-4E2D-A58D-CEB90B88EA84}" destId="{52DA18AA-77EB-47CD-807F-1EE382DB1B5A}" srcOrd="5" destOrd="0" presId="urn:microsoft.com/office/officeart/2005/8/layout/hProcess3"/>
    <dgm:cxn modelId="{209182C7-AB5C-47B3-922D-6F360894942C}" type="presParOf" srcId="{52DA18AA-77EB-47CD-807F-1EE382DB1B5A}" destId="{C48D946F-35E6-4CFF-AB79-FB580B9AAA96}" srcOrd="0" destOrd="0" presId="urn:microsoft.com/office/officeart/2005/8/layout/hProcess3"/>
    <dgm:cxn modelId="{5401A52C-7363-4C21-B862-2625A108003B}" type="presParOf" srcId="{52DA18AA-77EB-47CD-807F-1EE382DB1B5A}" destId="{8A0D5DFF-F0F6-43EC-858B-73B7D2BE1B85}" srcOrd="1" destOrd="0" presId="urn:microsoft.com/office/officeart/2005/8/layout/hProcess3"/>
    <dgm:cxn modelId="{9EE5AEB3-CF87-4159-A59B-BF1641855862}" type="presParOf" srcId="{52DA18AA-77EB-47CD-807F-1EE382DB1B5A}" destId="{41E44784-4A0D-4BE4-9AB7-A969A71FDB40}" srcOrd="2" destOrd="0" presId="urn:microsoft.com/office/officeart/2005/8/layout/hProcess3"/>
    <dgm:cxn modelId="{D40F4732-D364-473D-B51C-18998B69A82B}" type="presParOf" srcId="{52DA18AA-77EB-47CD-807F-1EE382DB1B5A}" destId="{75F2651D-678D-435E-B76D-C4178FB7F651}" srcOrd="3" destOrd="0" presId="urn:microsoft.com/office/officeart/2005/8/layout/hProcess3"/>
    <dgm:cxn modelId="{96FED5B9-0316-4933-B2CD-C4D7BCF23279}" type="presParOf" srcId="{646E5434-3443-4E2D-A58D-CEB90B88EA84}" destId="{221D032D-A7E2-4BFF-A34F-B089B52AFD02}" srcOrd="6" destOrd="0" presId="urn:microsoft.com/office/officeart/2005/8/layout/hProcess3"/>
    <dgm:cxn modelId="{AF61CB23-5F33-42CB-983D-209132DE173C}" type="presParOf" srcId="{646E5434-3443-4E2D-A58D-CEB90B88EA84}" destId="{46BD97B0-AE2A-47EF-8159-09A8CBDA6803}" srcOrd="7" destOrd="0" presId="urn:microsoft.com/office/officeart/2005/8/layout/hProcess3"/>
    <dgm:cxn modelId="{912C5190-C3E2-44C2-A6C6-B0CF5547B517}" type="presParOf" srcId="{646E5434-3443-4E2D-A58D-CEB90B88EA84}" destId="{CF40086B-844B-4200-BCE5-0F2FACB3CB2C}" srcOrd="8" destOrd="0" presId="urn:microsoft.com/office/officeart/2005/8/layout/hProcess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B3C61D2-9AA1-4518-9DA3-6BAA0CCAE93F}" type="doc">
      <dgm:prSet loTypeId="urn:microsoft.com/office/officeart/2005/8/layout/pyramid2" loCatId="pyramid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43B3AB7-D81C-4E58-A0B4-E3819FA7DA9A}">
      <dgm:prSet phldrT="[Текст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 smtClean="0">
            <a:latin typeface="Arbat" panose="040BE200000000000000"/>
          </a:endParaRPr>
        </a:p>
        <a:p>
          <a:pPr marL="0" marR="0" lvl="0" indent="0" algn="ctr" defTabSz="9779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Arbat" panose="040BE200000000000000"/>
            </a:rPr>
            <a:t>исключение устного компонента</a:t>
          </a:r>
        </a:p>
        <a:p>
          <a:pPr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>
            <a:latin typeface="Arbat" panose="040BE200000000000000"/>
          </a:endParaRPr>
        </a:p>
      </dgm:t>
    </dgm:pt>
    <dgm:pt modelId="{19F5DA08-EB76-4C18-AAA8-F2CE268E8166}" type="parTrans" cxnId="{8127FF90-6105-4DFB-A666-89DB2A40E685}">
      <dgm:prSet/>
      <dgm:spPr/>
      <dgm:t>
        <a:bodyPr/>
        <a:lstStyle/>
        <a:p>
          <a:pPr algn="ctr"/>
          <a:endParaRPr lang="ru-RU" sz="6000">
            <a:solidFill>
              <a:schemeClr val="tx1"/>
            </a:solidFill>
            <a:latin typeface="Arbat" panose="040BE200000000000000"/>
          </a:endParaRPr>
        </a:p>
      </dgm:t>
    </dgm:pt>
    <dgm:pt modelId="{5E2FD3D3-60D8-44AE-B12A-74C04E767C37}" type="sibTrans" cxnId="{8127FF90-6105-4DFB-A666-89DB2A40E685}">
      <dgm:prSet custT="1"/>
      <dgm:spPr/>
      <dgm:t>
        <a:bodyPr/>
        <a:lstStyle/>
        <a:p>
          <a:pPr algn="ctr"/>
          <a:endParaRPr lang="ru-RU" sz="1600">
            <a:solidFill>
              <a:schemeClr val="tx1"/>
            </a:solidFill>
            <a:latin typeface="Arbat" panose="040BE200000000000000"/>
          </a:endParaRPr>
        </a:p>
      </dgm:t>
    </dgm:pt>
    <dgm:pt modelId="{EC75E344-C9F1-4CD1-9478-1AEBC19ECB96}">
      <dgm:prSet phldrT="[Текст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 smtClean="0">
            <a:latin typeface="Arbat" panose="040BE200000000000000"/>
          </a:endParaRPr>
        </a:p>
        <a:p>
          <a:pPr marL="0" marR="0" lvl="0" indent="0" algn="ctr" defTabSz="3556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Arbat" panose="040BE200000000000000"/>
            </a:rPr>
            <a:t>невозможность проверки продуктивного уровни знаний</a:t>
          </a:r>
        </a:p>
        <a:p>
          <a:pPr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>
            <a:latin typeface="Arbat" panose="040BE200000000000000"/>
          </a:endParaRPr>
        </a:p>
      </dgm:t>
    </dgm:pt>
    <dgm:pt modelId="{C3DD78BC-D855-4BD7-B80A-A3C8EFC52229}" type="parTrans" cxnId="{F6505419-0FEA-45C5-9251-DDD931659529}">
      <dgm:prSet/>
      <dgm:spPr/>
      <dgm:t>
        <a:bodyPr/>
        <a:lstStyle/>
        <a:p>
          <a:pPr algn="ctr"/>
          <a:endParaRPr lang="ru-RU" sz="6000">
            <a:solidFill>
              <a:schemeClr val="tx1"/>
            </a:solidFill>
            <a:latin typeface="Arbat" panose="040BE200000000000000"/>
          </a:endParaRPr>
        </a:p>
      </dgm:t>
    </dgm:pt>
    <dgm:pt modelId="{A7C4C057-3A54-4EBF-A515-45F118200785}" type="sibTrans" cxnId="{F6505419-0FEA-45C5-9251-DDD931659529}">
      <dgm:prSet custT="1"/>
      <dgm:spPr/>
      <dgm:t>
        <a:bodyPr/>
        <a:lstStyle/>
        <a:p>
          <a:pPr algn="ctr"/>
          <a:endParaRPr lang="ru-RU" sz="1600">
            <a:solidFill>
              <a:schemeClr val="tx1"/>
            </a:solidFill>
            <a:latin typeface="Arbat" panose="040BE200000000000000"/>
          </a:endParaRPr>
        </a:p>
      </dgm:t>
    </dgm:pt>
    <dgm:pt modelId="{C955D890-629C-4451-8D57-43D45E93A9C5}">
      <dgm:prSet phldrT="[Текст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 smtClean="0">
            <a:latin typeface="Arbat" panose="040BE20000000000000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Arbat" panose="040BE200000000000000"/>
            </a:rPr>
            <a:t> не учитывается скорость мышления обучающихся</a:t>
          </a:r>
        </a:p>
        <a:p>
          <a:pPr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>
            <a:latin typeface="Arbat" panose="040BE200000000000000"/>
          </a:endParaRPr>
        </a:p>
      </dgm:t>
    </dgm:pt>
    <dgm:pt modelId="{297D5634-7502-4393-B615-9736A8100F18}" type="parTrans" cxnId="{EBE987A8-8A17-41D6-8976-D142F9BD922D}">
      <dgm:prSet/>
      <dgm:spPr/>
      <dgm:t>
        <a:bodyPr/>
        <a:lstStyle/>
        <a:p>
          <a:pPr algn="ctr"/>
          <a:endParaRPr lang="ru-RU" sz="6000">
            <a:solidFill>
              <a:schemeClr val="tx1"/>
            </a:solidFill>
            <a:latin typeface="Arbat" panose="040BE200000000000000"/>
          </a:endParaRPr>
        </a:p>
      </dgm:t>
    </dgm:pt>
    <dgm:pt modelId="{F6E88544-B66B-4353-A507-AC62811FC251}" type="sibTrans" cxnId="{EBE987A8-8A17-41D6-8976-D142F9BD922D}">
      <dgm:prSet custT="1"/>
      <dgm:spPr/>
      <dgm:t>
        <a:bodyPr/>
        <a:lstStyle/>
        <a:p>
          <a:pPr algn="ctr"/>
          <a:endParaRPr lang="ru-RU" sz="1600">
            <a:solidFill>
              <a:schemeClr val="tx1"/>
            </a:solidFill>
            <a:latin typeface="Arbat" panose="040BE200000000000000"/>
          </a:endParaRPr>
        </a:p>
      </dgm:t>
    </dgm:pt>
    <dgm:pt modelId="{FA496367-844B-42C0-BB47-BCD95CBD7F59}">
      <dgm:prSet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 smtClean="0">
            <a:latin typeface="Arbat" panose="040BE20000000000000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Arbat" panose="040BE200000000000000"/>
            </a:rPr>
            <a:t> элемент случайности </a:t>
          </a:r>
        </a:p>
        <a:p>
          <a:pPr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>
            <a:latin typeface="Arbat" panose="040BE200000000000000"/>
          </a:endParaRPr>
        </a:p>
      </dgm:t>
    </dgm:pt>
    <dgm:pt modelId="{3F03C7E8-F1B6-48AF-B10E-26AC4E532101}" type="parTrans" cxnId="{A87D14B2-F365-456F-8386-9846F88EBB25}">
      <dgm:prSet/>
      <dgm:spPr/>
      <dgm:t>
        <a:bodyPr/>
        <a:lstStyle/>
        <a:p>
          <a:pPr algn="ctr"/>
          <a:endParaRPr lang="ru-RU" sz="6000">
            <a:solidFill>
              <a:schemeClr val="tx1"/>
            </a:solidFill>
            <a:latin typeface="Arbat" panose="040BE200000000000000"/>
          </a:endParaRPr>
        </a:p>
      </dgm:t>
    </dgm:pt>
    <dgm:pt modelId="{2C558CD7-83CE-4C41-9FAE-628BDDCCC3E2}" type="sibTrans" cxnId="{A87D14B2-F365-456F-8386-9846F88EBB25}">
      <dgm:prSet custT="1"/>
      <dgm:spPr/>
      <dgm:t>
        <a:bodyPr/>
        <a:lstStyle/>
        <a:p>
          <a:pPr algn="ctr"/>
          <a:endParaRPr lang="ru-RU" sz="1600">
            <a:solidFill>
              <a:schemeClr val="tx1"/>
            </a:solidFill>
            <a:latin typeface="Arbat" panose="040BE200000000000000"/>
          </a:endParaRPr>
        </a:p>
      </dgm:t>
    </dgm:pt>
    <dgm:pt modelId="{657D9119-5935-41BA-9A90-9127AFF29E9F}">
      <dgm:prSet custT="1"/>
      <dgm:spPr/>
      <dgm:t>
        <a:bodyPr/>
        <a:lstStyle/>
        <a:p>
          <a:pPr marL="0" marR="0" lvl="0" indent="0" algn="ctr" defTabSz="2222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Arbat" panose="040BE200000000000000"/>
            </a:rPr>
            <a:t>возможность прямой подстановки вариантов ответов без решения</a:t>
          </a:r>
          <a:endParaRPr lang="ru-RU" sz="2000" dirty="0">
            <a:latin typeface="Arbat" panose="040BE200000000000000"/>
          </a:endParaRPr>
        </a:p>
      </dgm:t>
    </dgm:pt>
    <dgm:pt modelId="{4A1CD04D-C4D8-48BE-9A55-4FB71D4E02FC}" type="parTrans" cxnId="{DDDD36CC-CC59-4375-810B-FFD8856555A4}">
      <dgm:prSet/>
      <dgm:spPr/>
      <dgm:t>
        <a:bodyPr/>
        <a:lstStyle/>
        <a:p>
          <a:pPr algn="ctr"/>
          <a:endParaRPr lang="ru-RU" sz="6000">
            <a:solidFill>
              <a:schemeClr val="tx1"/>
            </a:solidFill>
            <a:latin typeface="Arbat" panose="040BE200000000000000"/>
          </a:endParaRPr>
        </a:p>
      </dgm:t>
    </dgm:pt>
    <dgm:pt modelId="{8D8B232A-20E8-4C7C-B622-B278A4769A30}" type="sibTrans" cxnId="{DDDD36CC-CC59-4375-810B-FFD8856555A4}">
      <dgm:prSet custT="1"/>
      <dgm:spPr/>
      <dgm:t>
        <a:bodyPr/>
        <a:lstStyle/>
        <a:p>
          <a:pPr algn="ctr"/>
          <a:endParaRPr lang="ru-RU" sz="1600">
            <a:solidFill>
              <a:schemeClr val="tx1"/>
            </a:solidFill>
            <a:latin typeface="Arbat" panose="040BE200000000000000"/>
          </a:endParaRPr>
        </a:p>
      </dgm:t>
    </dgm:pt>
    <dgm:pt modelId="{18DB68CB-B8FA-48D9-B6C3-7DC2998957F8}">
      <dgm:prSet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 smtClean="0">
            <a:latin typeface="Arbat" panose="040BE20000000000000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Arbat" panose="040BE200000000000000"/>
            </a:rPr>
            <a:t> отсутствие информации о ходе размышлений ученика</a:t>
          </a:r>
        </a:p>
        <a:p>
          <a:pPr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>
            <a:latin typeface="Arbat" panose="040BE200000000000000"/>
          </a:endParaRPr>
        </a:p>
      </dgm:t>
    </dgm:pt>
    <dgm:pt modelId="{330F906A-6400-436A-838D-391C001FFE91}" type="parTrans" cxnId="{A522AA85-9847-4A47-BFEC-CDE2641B06DA}">
      <dgm:prSet/>
      <dgm:spPr/>
      <dgm:t>
        <a:bodyPr/>
        <a:lstStyle/>
        <a:p>
          <a:pPr algn="ctr"/>
          <a:endParaRPr lang="ru-RU" sz="6000">
            <a:solidFill>
              <a:schemeClr val="tx1"/>
            </a:solidFill>
            <a:latin typeface="Arbat" panose="040BE200000000000000"/>
          </a:endParaRPr>
        </a:p>
      </dgm:t>
    </dgm:pt>
    <dgm:pt modelId="{473ADA15-45F4-4778-B9F3-A292DCE39EB1}" type="sibTrans" cxnId="{A522AA85-9847-4A47-BFEC-CDE2641B06DA}">
      <dgm:prSet custT="1"/>
      <dgm:spPr/>
      <dgm:t>
        <a:bodyPr/>
        <a:lstStyle/>
        <a:p>
          <a:pPr algn="ctr"/>
          <a:endParaRPr lang="ru-RU" sz="1600">
            <a:solidFill>
              <a:schemeClr val="tx1"/>
            </a:solidFill>
            <a:latin typeface="Arbat" panose="040BE200000000000000"/>
          </a:endParaRPr>
        </a:p>
      </dgm:t>
    </dgm:pt>
    <dgm:pt modelId="{5FF7195F-3323-47CB-A3D8-23738D54F598}" type="pres">
      <dgm:prSet presAssocID="{2B3C61D2-9AA1-4518-9DA3-6BAA0CCAE93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03D0162-B326-4A67-90F5-1A8909431CDA}" type="pres">
      <dgm:prSet presAssocID="{2B3C61D2-9AA1-4518-9DA3-6BAA0CCAE93F}" presName="pyramid" presStyleLbl="node1" presStyleIdx="0" presStyleCnt="1" custLinFactNeighborX="-10221" custLinFactNeighborY="-1471"/>
      <dgm:spPr/>
      <dgm:t>
        <a:bodyPr/>
        <a:lstStyle/>
        <a:p>
          <a:endParaRPr lang="ru-RU"/>
        </a:p>
      </dgm:t>
    </dgm:pt>
    <dgm:pt modelId="{28C2F9B5-F15C-45C4-9B96-9033FB62B506}" type="pres">
      <dgm:prSet presAssocID="{2B3C61D2-9AA1-4518-9DA3-6BAA0CCAE93F}" presName="theList" presStyleCnt="0"/>
      <dgm:spPr/>
      <dgm:t>
        <a:bodyPr/>
        <a:lstStyle/>
        <a:p>
          <a:endParaRPr lang="ru-RU"/>
        </a:p>
      </dgm:t>
    </dgm:pt>
    <dgm:pt modelId="{B4A0CCD3-6ACE-421A-87ED-E56CC3F58180}" type="pres">
      <dgm:prSet presAssocID="{B43B3AB7-D81C-4E58-A0B4-E3819FA7DA9A}" presName="aNode" presStyleLbl="fgAcc1" presStyleIdx="0" presStyleCnt="6" custScaleX="147059" custScaleY="133096" custLinFactY="-3464" custLinFactNeighborX="617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6DD0F6-623E-4FE9-BCE9-101EE24304A9}" type="pres">
      <dgm:prSet presAssocID="{B43B3AB7-D81C-4E58-A0B4-E3819FA7DA9A}" presName="aSpace" presStyleCnt="0"/>
      <dgm:spPr/>
      <dgm:t>
        <a:bodyPr/>
        <a:lstStyle/>
        <a:p>
          <a:endParaRPr lang="ru-RU"/>
        </a:p>
      </dgm:t>
    </dgm:pt>
    <dgm:pt modelId="{D86709A5-C738-4225-8A4F-3CE3FCB36E7E}" type="pres">
      <dgm:prSet presAssocID="{EC75E344-C9F1-4CD1-9478-1AEBC19ECB96}" presName="aNode" presStyleLbl="fgAcc1" presStyleIdx="1" presStyleCnt="6" custScaleX="147059" custScaleY="192105" custLinFactY="797" custLinFactNeighborX="617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87B2F3-41B9-4711-B8AE-43E232F0B22A}" type="pres">
      <dgm:prSet presAssocID="{EC75E344-C9F1-4CD1-9478-1AEBC19ECB96}" presName="aSpace" presStyleCnt="0"/>
      <dgm:spPr/>
      <dgm:t>
        <a:bodyPr/>
        <a:lstStyle/>
        <a:p>
          <a:endParaRPr lang="ru-RU"/>
        </a:p>
      </dgm:t>
    </dgm:pt>
    <dgm:pt modelId="{41C1A2F4-B6EA-4ABE-B5C3-E750F3B9089F}" type="pres">
      <dgm:prSet presAssocID="{FA496367-844B-42C0-BB47-BCD95CBD7F59}" presName="aNode" presStyleLbl="fgAcc1" presStyleIdx="2" presStyleCnt="6" custScaleX="147059" custScaleY="133096" custLinFactY="15421" custLinFactNeighborX="617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C748FE-0BB0-4427-B5DD-EC1D58093F72}" type="pres">
      <dgm:prSet presAssocID="{FA496367-844B-42C0-BB47-BCD95CBD7F59}" presName="aSpace" presStyleCnt="0"/>
      <dgm:spPr/>
      <dgm:t>
        <a:bodyPr/>
        <a:lstStyle/>
        <a:p>
          <a:endParaRPr lang="ru-RU"/>
        </a:p>
      </dgm:t>
    </dgm:pt>
    <dgm:pt modelId="{2D021E3F-FB46-4A22-95C1-5136206F6774}" type="pres">
      <dgm:prSet presAssocID="{657D9119-5935-41BA-9A90-9127AFF29E9F}" presName="aNode" presStyleLbl="fgAcc1" presStyleIdx="3" presStyleCnt="6" custScaleX="147059" custScaleY="191741" custLinFactY="29265" custLinFactNeighborX="617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6FA69-50FD-4150-8DA0-E82E73693EB5}" type="pres">
      <dgm:prSet presAssocID="{657D9119-5935-41BA-9A90-9127AFF29E9F}" presName="aSpace" presStyleCnt="0"/>
      <dgm:spPr/>
      <dgm:t>
        <a:bodyPr/>
        <a:lstStyle/>
        <a:p>
          <a:endParaRPr lang="ru-RU"/>
        </a:p>
      </dgm:t>
    </dgm:pt>
    <dgm:pt modelId="{73463A2D-7BC5-455C-B339-A0CB221D2760}" type="pres">
      <dgm:prSet presAssocID="{18DB68CB-B8FA-48D9-B6C3-7DC2998957F8}" presName="aNode" presStyleLbl="fgAcc1" presStyleIdx="4" presStyleCnt="6" custScaleX="147059" custScaleY="201774" custLinFactY="44253" custLinFactNeighborX="617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1C2812-78D9-422F-B2BA-02927C1D9F21}" type="pres">
      <dgm:prSet presAssocID="{18DB68CB-B8FA-48D9-B6C3-7DC2998957F8}" presName="aSpace" presStyleCnt="0"/>
      <dgm:spPr/>
      <dgm:t>
        <a:bodyPr/>
        <a:lstStyle/>
        <a:p>
          <a:endParaRPr lang="ru-RU"/>
        </a:p>
      </dgm:t>
    </dgm:pt>
    <dgm:pt modelId="{0ED07F21-872B-4DC6-A616-FB196A82DCCA}" type="pres">
      <dgm:prSet presAssocID="{C955D890-629C-4451-8D57-43D45E93A9C5}" presName="aNode" presStyleLbl="fgAcc1" presStyleIdx="5" presStyleCnt="6" custScaleX="147059" custScaleY="228031" custLinFactY="69138" custLinFactNeighborX="617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C7B1CB-AD83-46D5-B212-145B8B5FEEE6}" type="pres">
      <dgm:prSet presAssocID="{C955D890-629C-4451-8D57-43D45E93A9C5}" presName="aSpace" presStyleCnt="0"/>
      <dgm:spPr/>
      <dgm:t>
        <a:bodyPr/>
        <a:lstStyle/>
        <a:p>
          <a:endParaRPr lang="ru-RU"/>
        </a:p>
      </dgm:t>
    </dgm:pt>
  </dgm:ptLst>
  <dgm:cxnLst>
    <dgm:cxn modelId="{EBE987A8-8A17-41D6-8976-D142F9BD922D}" srcId="{2B3C61D2-9AA1-4518-9DA3-6BAA0CCAE93F}" destId="{C955D890-629C-4451-8D57-43D45E93A9C5}" srcOrd="5" destOrd="0" parTransId="{297D5634-7502-4393-B615-9736A8100F18}" sibTransId="{F6E88544-B66B-4353-A507-AC62811FC251}"/>
    <dgm:cxn modelId="{A522AA85-9847-4A47-BFEC-CDE2641B06DA}" srcId="{2B3C61D2-9AA1-4518-9DA3-6BAA0CCAE93F}" destId="{18DB68CB-B8FA-48D9-B6C3-7DC2998957F8}" srcOrd="4" destOrd="0" parTransId="{330F906A-6400-436A-838D-391C001FFE91}" sibTransId="{473ADA15-45F4-4778-B9F3-A292DCE39EB1}"/>
    <dgm:cxn modelId="{1EB56B4C-D0E5-4A5E-B828-D1ECBF342521}" type="presOf" srcId="{C955D890-629C-4451-8D57-43D45E93A9C5}" destId="{0ED07F21-872B-4DC6-A616-FB196A82DCCA}" srcOrd="0" destOrd="0" presId="urn:microsoft.com/office/officeart/2005/8/layout/pyramid2"/>
    <dgm:cxn modelId="{8127FF90-6105-4DFB-A666-89DB2A40E685}" srcId="{2B3C61D2-9AA1-4518-9DA3-6BAA0CCAE93F}" destId="{B43B3AB7-D81C-4E58-A0B4-E3819FA7DA9A}" srcOrd="0" destOrd="0" parTransId="{19F5DA08-EB76-4C18-AAA8-F2CE268E8166}" sibTransId="{5E2FD3D3-60D8-44AE-B12A-74C04E767C37}"/>
    <dgm:cxn modelId="{F6505419-0FEA-45C5-9251-DDD931659529}" srcId="{2B3C61D2-9AA1-4518-9DA3-6BAA0CCAE93F}" destId="{EC75E344-C9F1-4CD1-9478-1AEBC19ECB96}" srcOrd="1" destOrd="0" parTransId="{C3DD78BC-D855-4BD7-B80A-A3C8EFC52229}" sibTransId="{A7C4C057-3A54-4EBF-A515-45F118200785}"/>
    <dgm:cxn modelId="{C4DE8DCB-09B8-48D3-843D-A7569561354B}" type="presOf" srcId="{18DB68CB-B8FA-48D9-B6C3-7DC2998957F8}" destId="{73463A2D-7BC5-455C-B339-A0CB221D2760}" srcOrd="0" destOrd="0" presId="urn:microsoft.com/office/officeart/2005/8/layout/pyramid2"/>
    <dgm:cxn modelId="{DDDD36CC-CC59-4375-810B-FFD8856555A4}" srcId="{2B3C61D2-9AA1-4518-9DA3-6BAA0CCAE93F}" destId="{657D9119-5935-41BA-9A90-9127AFF29E9F}" srcOrd="3" destOrd="0" parTransId="{4A1CD04D-C4D8-48BE-9A55-4FB71D4E02FC}" sibTransId="{8D8B232A-20E8-4C7C-B622-B278A4769A30}"/>
    <dgm:cxn modelId="{4C042BBA-AEE8-4380-9D95-E67365DA1C94}" type="presOf" srcId="{EC75E344-C9F1-4CD1-9478-1AEBC19ECB96}" destId="{D86709A5-C738-4225-8A4F-3CE3FCB36E7E}" srcOrd="0" destOrd="0" presId="urn:microsoft.com/office/officeart/2005/8/layout/pyramid2"/>
    <dgm:cxn modelId="{2B1B6D5F-2201-46F8-9E50-B046556CB8E2}" type="presOf" srcId="{B43B3AB7-D81C-4E58-A0B4-E3819FA7DA9A}" destId="{B4A0CCD3-6ACE-421A-87ED-E56CC3F58180}" srcOrd="0" destOrd="0" presId="urn:microsoft.com/office/officeart/2005/8/layout/pyramid2"/>
    <dgm:cxn modelId="{2D44C8DC-120B-4C18-B60C-2BD87FB7C5A9}" type="presOf" srcId="{2B3C61D2-9AA1-4518-9DA3-6BAA0CCAE93F}" destId="{5FF7195F-3323-47CB-A3D8-23738D54F598}" srcOrd="0" destOrd="0" presId="urn:microsoft.com/office/officeart/2005/8/layout/pyramid2"/>
    <dgm:cxn modelId="{A87D14B2-F365-456F-8386-9846F88EBB25}" srcId="{2B3C61D2-9AA1-4518-9DA3-6BAA0CCAE93F}" destId="{FA496367-844B-42C0-BB47-BCD95CBD7F59}" srcOrd="2" destOrd="0" parTransId="{3F03C7E8-F1B6-48AF-B10E-26AC4E532101}" sibTransId="{2C558CD7-83CE-4C41-9FAE-628BDDCCC3E2}"/>
    <dgm:cxn modelId="{DD6F42C3-0568-447F-A624-81F92BD702EC}" type="presOf" srcId="{FA496367-844B-42C0-BB47-BCD95CBD7F59}" destId="{41C1A2F4-B6EA-4ABE-B5C3-E750F3B9089F}" srcOrd="0" destOrd="0" presId="urn:microsoft.com/office/officeart/2005/8/layout/pyramid2"/>
    <dgm:cxn modelId="{FFFCA753-069A-4D43-AA82-B8AD397D522E}" type="presOf" srcId="{657D9119-5935-41BA-9A90-9127AFF29E9F}" destId="{2D021E3F-FB46-4A22-95C1-5136206F6774}" srcOrd="0" destOrd="0" presId="urn:microsoft.com/office/officeart/2005/8/layout/pyramid2"/>
    <dgm:cxn modelId="{8CFAA21B-CA5A-4D62-9EC8-DE98982185BE}" type="presParOf" srcId="{5FF7195F-3323-47CB-A3D8-23738D54F598}" destId="{403D0162-B326-4A67-90F5-1A8909431CDA}" srcOrd="0" destOrd="0" presId="urn:microsoft.com/office/officeart/2005/8/layout/pyramid2"/>
    <dgm:cxn modelId="{4862DCE4-77E6-49C0-A3CB-AA777942709B}" type="presParOf" srcId="{5FF7195F-3323-47CB-A3D8-23738D54F598}" destId="{28C2F9B5-F15C-45C4-9B96-9033FB62B506}" srcOrd="1" destOrd="0" presId="urn:microsoft.com/office/officeart/2005/8/layout/pyramid2"/>
    <dgm:cxn modelId="{5EC8EC50-8C46-46A5-B0B9-3A17363E766F}" type="presParOf" srcId="{28C2F9B5-F15C-45C4-9B96-9033FB62B506}" destId="{B4A0CCD3-6ACE-421A-87ED-E56CC3F58180}" srcOrd="0" destOrd="0" presId="urn:microsoft.com/office/officeart/2005/8/layout/pyramid2"/>
    <dgm:cxn modelId="{4A404DDB-7F46-48E8-BA48-E70649AB8851}" type="presParOf" srcId="{28C2F9B5-F15C-45C4-9B96-9033FB62B506}" destId="{216DD0F6-623E-4FE9-BCE9-101EE24304A9}" srcOrd="1" destOrd="0" presId="urn:microsoft.com/office/officeart/2005/8/layout/pyramid2"/>
    <dgm:cxn modelId="{20FFD6E1-1931-4C77-B851-DCC49D8D3CB0}" type="presParOf" srcId="{28C2F9B5-F15C-45C4-9B96-9033FB62B506}" destId="{D86709A5-C738-4225-8A4F-3CE3FCB36E7E}" srcOrd="2" destOrd="0" presId="urn:microsoft.com/office/officeart/2005/8/layout/pyramid2"/>
    <dgm:cxn modelId="{F9B81A49-0FA5-4D81-AA98-24C00D2C7875}" type="presParOf" srcId="{28C2F9B5-F15C-45C4-9B96-9033FB62B506}" destId="{A987B2F3-41B9-4711-B8AE-43E232F0B22A}" srcOrd="3" destOrd="0" presId="urn:microsoft.com/office/officeart/2005/8/layout/pyramid2"/>
    <dgm:cxn modelId="{2BA0EB66-EC06-473B-A926-DDF98D79E259}" type="presParOf" srcId="{28C2F9B5-F15C-45C4-9B96-9033FB62B506}" destId="{41C1A2F4-B6EA-4ABE-B5C3-E750F3B9089F}" srcOrd="4" destOrd="0" presId="urn:microsoft.com/office/officeart/2005/8/layout/pyramid2"/>
    <dgm:cxn modelId="{FBFF45D7-F964-432F-9705-030AFF601E8E}" type="presParOf" srcId="{28C2F9B5-F15C-45C4-9B96-9033FB62B506}" destId="{B8C748FE-0BB0-4427-B5DD-EC1D58093F72}" srcOrd="5" destOrd="0" presId="urn:microsoft.com/office/officeart/2005/8/layout/pyramid2"/>
    <dgm:cxn modelId="{76358787-5590-4124-87A9-7DD2F49BC718}" type="presParOf" srcId="{28C2F9B5-F15C-45C4-9B96-9033FB62B506}" destId="{2D021E3F-FB46-4A22-95C1-5136206F6774}" srcOrd="6" destOrd="0" presId="urn:microsoft.com/office/officeart/2005/8/layout/pyramid2"/>
    <dgm:cxn modelId="{98C630E9-E96B-446B-918F-84366984DF1E}" type="presParOf" srcId="{28C2F9B5-F15C-45C4-9B96-9033FB62B506}" destId="{DDA6FA69-50FD-4150-8DA0-E82E73693EB5}" srcOrd="7" destOrd="0" presId="urn:microsoft.com/office/officeart/2005/8/layout/pyramid2"/>
    <dgm:cxn modelId="{6FF348C5-5362-481E-89D7-B1E097F28B84}" type="presParOf" srcId="{28C2F9B5-F15C-45C4-9B96-9033FB62B506}" destId="{73463A2D-7BC5-455C-B339-A0CB221D2760}" srcOrd="8" destOrd="0" presId="urn:microsoft.com/office/officeart/2005/8/layout/pyramid2"/>
    <dgm:cxn modelId="{B82DDA7C-FD09-4B76-8883-05E3772A61AF}" type="presParOf" srcId="{28C2F9B5-F15C-45C4-9B96-9033FB62B506}" destId="{681C2812-78D9-422F-B2BA-02927C1D9F21}" srcOrd="9" destOrd="0" presId="urn:microsoft.com/office/officeart/2005/8/layout/pyramid2"/>
    <dgm:cxn modelId="{3B758AD9-B1C2-4497-8F9D-C76341923390}" type="presParOf" srcId="{28C2F9B5-F15C-45C4-9B96-9033FB62B506}" destId="{0ED07F21-872B-4DC6-A616-FB196A82DCCA}" srcOrd="10" destOrd="0" presId="urn:microsoft.com/office/officeart/2005/8/layout/pyramid2"/>
    <dgm:cxn modelId="{03FD9CF2-EFED-4898-9D46-109B22AFB3E8}" type="presParOf" srcId="{28C2F9B5-F15C-45C4-9B96-9033FB62B506}" destId="{C7C7B1CB-AD83-46D5-B212-145B8B5FEEE6}" srcOrd="11" destOrd="0" presId="urn:microsoft.com/office/officeart/2005/8/layout/pyramid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B34915A-EE4B-48D4-9EA7-99DE02506E65}" type="doc">
      <dgm:prSet loTypeId="urn:microsoft.com/office/officeart/2005/8/layout/matrix3" loCatId="matrix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74E7851-4205-499B-889B-4A744A084891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latin typeface="Arbat" pitchFamily="82" charset="0"/>
            </a:rPr>
            <a:t> </a:t>
          </a:r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Обучающиеся</a:t>
          </a:r>
        </a:p>
      </dgm:t>
    </dgm:pt>
    <dgm:pt modelId="{07A59178-A87B-4A52-B882-4463B79E7D18}" type="parTrans" cxnId="{626558C2-F119-4523-BB05-19A6AC869E85}">
      <dgm:prSet/>
      <dgm:spPr/>
      <dgm:t>
        <a:bodyPr/>
        <a:lstStyle/>
        <a:p>
          <a:endParaRPr lang="ru-RU" sz="2400" b="1">
            <a:solidFill>
              <a:schemeClr val="tx1"/>
            </a:solidFill>
            <a:latin typeface="Arbat" pitchFamily="82" charset="0"/>
          </a:endParaRPr>
        </a:p>
      </dgm:t>
    </dgm:pt>
    <dgm:pt modelId="{9801DDC3-44E1-4CDC-8B2E-EB6E679AF7E3}" type="sibTrans" cxnId="{626558C2-F119-4523-BB05-19A6AC869E85}">
      <dgm:prSet/>
      <dgm:spPr/>
      <dgm:t>
        <a:bodyPr/>
        <a:lstStyle/>
        <a:p>
          <a:endParaRPr lang="ru-RU" sz="2400" b="1">
            <a:solidFill>
              <a:schemeClr val="tx1"/>
            </a:solidFill>
            <a:latin typeface="Arbat" pitchFamily="82" charset="0"/>
          </a:endParaRPr>
        </a:p>
      </dgm:t>
    </dgm:pt>
    <dgm:pt modelId="{503C8815-E9DB-4B99-8AA8-5B32E86BECCE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solidFill>
                <a:schemeClr val="tx1"/>
              </a:solidFill>
              <a:latin typeface="Arbat-Bold" pitchFamily="2" charset="0"/>
            </a:rPr>
            <a:t> </a:t>
          </a:r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Педагоги-предметники</a:t>
          </a:r>
        </a:p>
      </dgm:t>
    </dgm:pt>
    <dgm:pt modelId="{93ED2F43-F78F-4960-9014-0D0BBE5F3E40}" type="parTrans" cxnId="{E164378E-A27B-455B-BF9B-9AEF7FDC7EFC}">
      <dgm:prSet/>
      <dgm:spPr/>
      <dgm:t>
        <a:bodyPr/>
        <a:lstStyle/>
        <a:p>
          <a:endParaRPr lang="ru-RU" sz="2400" b="1">
            <a:solidFill>
              <a:schemeClr val="tx1"/>
            </a:solidFill>
            <a:latin typeface="Arbat" pitchFamily="82" charset="0"/>
          </a:endParaRPr>
        </a:p>
      </dgm:t>
    </dgm:pt>
    <dgm:pt modelId="{317BF0EC-8AF4-45DD-8571-73D4217DF288}" type="sibTrans" cxnId="{E164378E-A27B-455B-BF9B-9AEF7FDC7EFC}">
      <dgm:prSet/>
      <dgm:spPr/>
      <dgm:t>
        <a:bodyPr/>
        <a:lstStyle/>
        <a:p>
          <a:endParaRPr lang="ru-RU" sz="2400" b="1">
            <a:solidFill>
              <a:schemeClr val="tx1"/>
            </a:solidFill>
            <a:latin typeface="Arbat" pitchFamily="82" charset="0"/>
          </a:endParaRPr>
        </a:p>
      </dgm:t>
    </dgm:pt>
    <dgm:pt modelId="{C83875A2-1914-44DC-BDEC-B721AA9D7D48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Педагог </a:t>
          </a:r>
        </a:p>
      </dgm:t>
    </dgm:pt>
    <dgm:pt modelId="{F966796B-0B96-4E90-8411-00468F3672BB}" type="parTrans" cxnId="{B3D1C768-6ACB-4E4C-AB7D-D86DE66FB928}">
      <dgm:prSet/>
      <dgm:spPr/>
      <dgm:t>
        <a:bodyPr/>
        <a:lstStyle/>
        <a:p>
          <a:endParaRPr lang="ru-RU" sz="2400" b="1">
            <a:solidFill>
              <a:schemeClr val="tx1"/>
            </a:solidFill>
            <a:latin typeface="Arbat" pitchFamily="82" charset="0"/>
          </a:endParaRPr>
        </a:p>
      </dgm:t>
    </dgm:pt>
    <dgm:pt modelId="{3CCFA600-C183-4A4C-908B-DBDC909A2FBB}" type="sibTrans" cxnId="{B3D1C768-6ACB-4E4C-AB7D-D86DE66FB928}">
      <dgm:prSet/>
      <dgm:spPr/>
      <dgm:t>
        <a:bodyPr/>
        <a:lstStyle/>
        <a:p>
          <a:endParaRPr lang="ru-RU" sz="2400" b="1">
            <a:solidFill>
              <a:schemeClr val="tx1"/>
            </a:solidFill>
            <a:latin typeface="Arbat" pitchFamily="82" charset="0"/>
          </a:endParaRPr>
        </a:p>
      </dgm:t>
    </dgm:pt>
    <dgm:pt modelId="{75591B78-D8F8-4707-8555-ECFF0CDEAC3E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Родители </a:t>
          </a:r>
        </a:p>
      </dgm:t>
    </dgm:pt>
    <dgm:pt modelId="{C50B8F97-74A4-4188-B127-2C0EAFD11D1E}" type="parTrans" cxnId="{81501AC8-3018-463A-8C43-804F143E3ACF}">
      <dgm:prSet/>
      <dgm:spPr/>
      <dgm:t>
        <a:bodyPr/>
        <a:lstStyle/>
        <a:p>
          <a:endParaRPr lang="ru-RU" sz="2400" b="1">
            <a:solidFill>
              <a:schemeClr val="tx1"/>
            </a:solidFill>
            <a:latin typeface="Arbat" pitchFamily="82" charset="0"/>
          </a:endParaRPr>
        </a:p>
      </dgm:t>
    </dgm:pt>
    <dgm:pt modelId="{9CFCEFE2-AE2D-4503-9F43-9942898492E0}" type="sibTrans" cxnId="{81501AC8-3018-463A-8C43-804F143E3ACF}">
      <dgm:prSet/>
      <dgm:spPr/>
      <dgm:t>
        <a:bodyPr/>
        <a:lstStyle/>
        <a:p>
          <a:endParaRPr lang="ru-RU" sz="2400" b="1">
            <a:solidFill>
              <a:schemeClr val="tx1"/>
            </a:solidFill>
            <a:latin typeface="Arbat" pitchFamily="82" charset="0"/>
          </a:endParaRPr>
        </a:p>
      </dgm:t>
    </dgm:pt>
    <dgm:pt modelId="{28D6E8A3-F289-4A2C-A68E-2F7CADD7A43F}" type="pres">
      <dgm:prSet presAssocID="{CB34915A-EE4B-48D4-9EA7-99DE02506E6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7B3C6A-012C-4ABA-AED6-76D43E56EF5D}" type="pres">
      <dgm:prSet presAssocID="{CB34915A-EE4B-48D4-9EA7-99DE02506E65}" presName="diamond" presStyleLbl="bgShp" presStyleIdx="0" presStyleCnt="1" custScaleX="217651"/>
      <dgm:spPr>
        <a:solidFill>
          <a:schemeClr val="accent6">
            <a:lumMod val="75000"/>
            <a:alpha val="82000"/>
          </a:schemeClr>
        </a:solidFill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>
          <a:bevelT/>
        </a:sp3d>
      </dgm:spPr>
      <dgm:t>
        <a:bodyPr/>
        <a:lstStyle/>
        <a:p>
          <a:endParaRPr lang="ru-RU"/>
        </a:p>
      </dgm:t>
    </dgm:pt>
    <dgm:pt modelId="{A41FB7D2-D926-46CE-8E9D-E12FF097A152}" type="pres">
      <dgm:prSet presAssocID="{CB34915A-EE4B-48D4-9EA7-99DE02506E65}" presName="quad1" presStyleLbl="node1" presStyleIdx="0" presStyleCnt="4" custScaleX="199317" custLinFactNeighborX="-68620" custLinFactNeighborY="31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0E5108-9AB0-43BA-85DB-0C3762B8D3C5}" type="pres">
      <dgm:prSet presAssocID="{CB34915A-EE4B-48D4-9EA7-99DE02506E65}" presName="quad2" presStyleLbl="node1" presStyleIdx="1" presStyleCnt="4" custScaleX="199313" custLinFactNeighborX="82248" custLinFactNeighborY="31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204765-EFF5-4F41-9023-A0A9D81EFDAE}" type="pres">
      <dgm:prSet presAssocID="{CB34915A-EE4B-48D4-9EA7-99DE02506E65}" presName="quad3" presStyleLbl="node1" presStyleIdx="2" presStyleCnt="4" custScaleX="199319" custLinFactNeighborX="-66807" custLinFactNeighborY="46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E6BD8-88F4-485D-BB92-B2F4DFAD1338}" type="pres">
      <dgm:prSet presAssocID="{CB34915A-EE4B-48D4-9EA7-99DE02506E65}" presName="quad4" presStyleLbl="node1" presStyleIdx="3" presStyleCnt="4" custScaleX="197983" custLinFactNeighborX="74852" custLinFactNeighborY="53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F7B330-C16D-4ED3-A37E-5DC960235AA5}" type="presOf" srcId="{174E7851-4205-499B-889B-4A744A084891}" destId="{A41FB7D2-D926-46CE-8E9D-E12FF097A152}" srcOrd="0" destOrd="0" presId="urn:microsoft.com/office/officeart/2005/8/layout/matrix3"/>
    <dgm:cxn modelId="{1B66C0DC-F315-42D8-98C0-42893EDC2BAF}" type="presOf" srcId="{CB34915A-EE4B-48D4-9EA7-99DE02506E65}" destId="{28D6E8A3-F289-4A2C-A68E-2F7CADD7A43F}" srcOrd="0" destOrd="0" presId="urn:microsoft.com/office/officeart/2005/8/layout/matrix3"/>
    <dgm:cxn modelId="{EAF6FD4E-50FB-4CDA-AD97-6EBBB11F5030}" type="presOf" srcId="{C83875A2-1914-44DC-BDEC-B721AA9D7D48}" destId="{E8204765-EFF5-4F41-9023-A0A9D81EFDAE}" srcOrd="0" destOrd="0" presId="urn:microsoft.com/office/officeart/2005/8/layout/matrix3"/>
    <dgm:cxn modelId="{B3D1C768-6ACB-4E4C-AB7D-D86DE66FB928}" srcId="{CB34915A-EE4B-48D4-9EA7-99DE02506E65}" destId="{C83875A2-1914-44DC-BDEC-B721AA9D7D48}" srcOrd="2" destOrd="0" parTransId="{F966796B-0B96-4E90-8411-00468F3672BB}" sibTransId="{3CCFA600-C183-4A4C-908B-DBDC909A2FBB}"/>
    <dgm:cxn modelId="{626558C2-F119-4523-BB05-19A6AC869E85}" srcId="{CB34915A-EE4B-48D4-9EA7-99DE02506E65}" destId="{174E7851-4205-499B-889B-4A744A084891}" srcOrd="0" destOrd="0" parTransId="{07A59178-A87B-4A52-B882-4463B79E7D18}" sibTransId="{9801DDC3-44E1-4CDC-8B2E-EB6E679AF7E3}"/>
    <dgm:cxn modelId="{D7737109-B962-492E-8A23-7E96E5763601}" type="presOf" srcId="{503C8815-E9DB-4B99-8AA8-5B32E86BECCE}" destId="{A40E5108-9AB0-43BA-85DB-0C3762B8D3C5}" srcOrd="0" destOrd="0" presId="urn:microsoft.com/office/officeart/2005/8/layout/matrix3"/>
    <dgm:cxn modelId="{E164378E-A27B-455B-BF9B-9AEF7FDC7EFC}" srcId="{CB34915A-EE4B-48D4-9EA7-99DE02506E65}" destId="{503C8815-E9DB-4B99-8AA8-5B32E86BECCE}" srcOrd="1" destOrd="0" parTransId="{93ED2F43-F78F-4960-9014-0D0BBE5F3E40}" sibTransId="{317BF0EC-8AF4-45DD-8571-73D4217DF288}"/>
    <dgm:cxn modelId="{C48A6EA6-E1E9-4DF9-B418-7F3C5C8B9E5D}" type="presOf" srcId="{75591B78-D8F8-4707-8555-ECFF0CDEAC3E}" destId="{63FE6BD8-88F4-485D-BB92-B2F4DFAD1338}" srcOrd="0" destOrd="0" presId="urn:microsoft.com/office/officeart/2005/8/layout/matrix3"/>
    <dgm:cxn modelId="{81501AC8-3018-463A-8C43-804F143E3ACF}" srcId="{CB34915A-EE4B-48D4-9EA7-99DE02506E65}" destId="{75591B78-D8F8-4707-8555-ECFF0CDEAC3E}" srcOrd="3" destOrd="0" parTransId="{C50B8F97-74A4-4188-B127-2C0EAFD11D1E}" sibTransId="{9CFCEFE2-AE2D-4503-9F43-9942898492E0}"/>
    <dgm:cxn modelId="{509CB11E-4DCE-439D-8695-B62BE7B1895E}" type="presParOf" srcId="{28D6E8A3-F289-4A2C-A68E-2F7CADD7A43F}" destId="{B17B3C6A-012C-4ABA-AED6-76D43E56EF5D}" srcOrd="0" destOrd="0" presId="urn:microsoft.com/office/officeart/2005/8/layout/matrix3"/>
    <dgm:cxn modelId="{72D54C71-4FD3-4FF4-9374-4822A671CC08}" type="presParOf" srcId="{28D6E8A3-F289-4A2C-A68E-2F7CADD7A43F}" destId="{A41FB7D2-D926-46CE-8E9D-E12FF097A152}" srcOrd="1" destOrd="0" presId="urn:microsoft.com/office/officeart/2005/8/layout/matrix3"/>
    <dgm:cxn modelId="{70C7E8C1-1F8B-4AA9-9C34-4D4D37681E10}" type="presParOf" srcId="{28D6E8A3-F289-4A2C-A68E-2F7CADD7A43F}" destId="{A40E5108-9AB0-43BA-85DB-0C3762B8D3C5}" srcOrd="2" destOrd="0" presId="urn:microsoft.com/office/officeart/2005/8/layout/matrix3"/>
    <dgm:cxn modelId="{32EEA19A-31AC-455A-A1CC-1E1340B128C6}" type="presParOf" srcId="{28D6E8A3-F289-4A2C-A68E-2F7CADD7A43F}" destId="{E8204765-EFF5-4F41-9023-A0A9D81EFDAE}" srcOrd="3" destOrd="0" presId="urn:microsoft.com/office/officeart/2005/8/layout/matrix3"/>
    <dgm:cxn modelId="{5A8FE563-0406-46DE-9958-9FE1C88E086D}" type="presParOf" srcId="{28D6E8A3-F289-4A2C-A68E-2F7CADD7A43F}" destId="{63FE6BD8-88F4-485D-BB92-B2F4DFAD1338}" srcOrd="4" destOrd="0" presId="urn:microsoft.com/office/officeart/2005/8/layout/matrix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25F-569D-423D-BE8F-41BF29CFA862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967F-8686-4328-9EB1-C7DAA08A2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25F-569D-423D-BE8F-41BF29CFA862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967F-8686-4328-9EB1-C7DAA08A2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25F-569D-423D-BE8F-41BF29CFA862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967F-8686-4328-9EB1-C7DAA08A2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25F-569D-423D-BE8F-41BF29CFA862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967F-8686-4328-9EB1-C7DAA08A2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25F-569D-423D-BE8F-41BF29CFA862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967F-8686-4328-9EB1-C7DAA08A2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25F-569D-423D-BE8F-41BF29CFA862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967F-8686-4328-9EB1-C7DAA08A2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25F-569D-423D-BE8F-41BF29CFA862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967F-8686-4328-9EB1-C7DAA08A2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25F-569D-423D-BE8F-41BF29CFA862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967F-8686-4328-9EB1-C7DAA08A2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25F-569D-423D-BE8F-41BF29CFA862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967F-8686-4328-9EB1-C7DAA08A2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25F-569D-423D-BE8F-41BF29CFA862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967F-8686-4328-9EB1-C7DAA08A2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625F-569D-423D-BE8F-41BF29CFA862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7B967F-8686-4328-9EB1-C7DAA08A28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29625F-569D-423D-BE8F-41BF29CFA862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7B967F-8686-4328-9EB1-C7DAA08A28E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71934" y="214290"/>
            <a:ext cx="49292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"Плохой учитель преподносит истину, </a:t>
            </a:r>
            <a:b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хороший - учит её находить"</a:t>
            </a:r>
            <a:endParaRPr lang="es-E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86578" y="2763188"/>
            <a:ext cx="2000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i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Адольф </a:t>
            </a:r>
            <a:r>
              <a:rPr lang="ru-RU" i="1" dirty="0" err="1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Дистверг</a:t>
            </a:r>
            <a:endParaRPr lang="ru-RU" i="1" dirty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3" descr="D:\Фотки\SAM_1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642918"/>
            <a:ext cx="2428892" cy="3000396"/>
          </a:xfrm>
          <a:prstGeom prst="rect">
            <a:avLst/>
          </a:prstGeom>
          <a:noFill/>
        </p:spPr>
      </p:pic>
      <p:pic>
        <p:nvPicPr>
          <p:cNvPr id="14" name="Рисунок 34" descr="D:\Фотки\SAM_08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000504"/>
            <a:ext cx="171451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P101078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4000504"/>
            <a:ext cx="1643074" cy="101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 descr="D:\Фотки\Пермь\ФЛЕШКА 2\IMG_53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5143512"/>
            <a:ext cx="1643074" cy="1143007"/>
          </a:xfrm>
          <a:prstGeom prst="rect">
            <a:avLst/>
          </a:prstGeom>
          <a:noFill/>
        </p:spPr>
      </p:pic>
      <p:pic>
        <p:nvPicPr>
          <p:cNvPr id="17" name="Рисунок 2" descr="D:\Фотки\P100036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5143512"/>
            <a:ext cx="164307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4214810" y="3214686"/>
            <a:ext cx="4786346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i="1" dirty="0" smtClean="0">
                <a:latin typeface="Times New Roman" pitchFamily="18" charset="0"/>
                <a:cs typeface="Times New Roman" pitchFamily="18" charset="0"/>
              </a:rPr>
              <a:t>Колесниченко Светлана Владимировна</a:t>
            </a:r>
          </a:p>
          <a:p>
            <a:endParaRPr lang="ru-RU" alt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600" i="1" dirty="0" smtClean="0">
                <a:latin typeface="Times New Roman" pitchFamily="18" charset="0"/>
                <a:cs typeface="Times New Roman" pitchFamily="18" charset="0"/>
              </a:rPr>
              <a:t>МБОУ СОШ №9 г. Гуково</a:t>
            </a:r>
          </a:p>
          <a:p>
            <a:r>
              <a:rPr lang="ru-RU" altLang="ru-RU" sz="1600" i="1" dirty="0" smtClean="0">
                <a:latin typeface="Times New Roman" pitchFamily="18" charset="0"/>
                <a:cs typeface="Times New Roman" pitchFamily="18" charset="0"/>
              </a:rPr>
              <a:t>Ростовской области</a:t>
            </a:r>
            <a:endParaRPr lang="ru-RU" alt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учитель русского  языка и литературы</a:t>
            </a:r>
          </a:p>
          <a:p>
            <a:endParaRPr lang="ru-RU" alt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Педагогический стаж: </a:t>
            </a:r>
            <a:r>
              <a:rPr lang="ru-RU" altLang="ru-RU" i="1" smtClean="0">
                <a:latin typeface="Times New Roman" pitchFamily="18" charset="0"/>
                <a:cs typeface="Times New Roman" pitchFamily="18" charset="0"/>
              </a:rPr>
              <a:t>23 года</a:t>
            </a:r>
            <a:endParaRPr lang="ru-RU" alt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Калининградский государственный университет</a:t>
            </a: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857224" y="642918"/>
            <a:ext cx="2428892" cy="3000396"/>
          </a:xfrm>
          <a:prstGeom prst="round2Diag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395536" y="1484784"/>
          <a:ext cx="842493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357322"/>
          </a:xfrm>
          <a:solidFill>
            <a:schemeClr val="accent6">
              <a:lumMod val="60000"/>
              <a:lumOff val="40000"/>
              <a:alpha val="50000"/>
            </a:schemeClr>
          </a:solidFill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 fontScale="90000"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bat-Bold" pitchFamily="2" charset="0"/>
              </a:rPr>
              <a:t>Типы педагогических тестов</a:t>
            </a:r>
            <a:endParaRPr lang="ru-RU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bat-Bold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151361"/>
            <a:ext cx="2232248" cy="14881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424936" cy="5328592"/>
          </a:xfrm>
          <a:solidFill>
            <a:schemeClr val="accent6">
              <a:lumMod val="40000"/>
              <a:lumOff val="60000"/>
            </a:schemeClr>
          </a:solidFill>
          <a:ln/>
          <a:scene3d>
            <a:camera prst="orthographicFront"/>
            <a:lightRig rig="threePt" dir="t"/>
          </a:scene3d>
          <a:sp3d>
            <a:bevelT w="139700" prst="cross"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 fontScale="70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Предложение и его типы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0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Восстановите утверждение:</a:t>
            </a:r>
          </a:p>
          <a:p>
            <a:pPr marL="514350" indent="-5143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1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 эмоциональной окраске предложения делятся </a:t>
            </a:r>
            <a:r>
              <a:rPr lang="ru-RU" sz="31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 ___ и ___.</a:t>
            </a:r>
            <a:endParaRPr lang="ru-RU" sz="31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1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1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количеству ___ </a:t>
            </a:r>
            <a:r>
              <a:rPr lang="ru-RU" sz="31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предложения делятся на простые и </a:t>
            </a:r>
            <a:r>
              <a:rPr lang="ru-RU" sz="31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сложные.</a:t>
            </a:r>
            <a:endParaRPr lang="ru-RU" sz="31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1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 условиям контекста и речевой ситуации предложения делятся на </a:t>
            </a:r>
            <a:r>
              <a:rPr lang="ru-RU" sz="31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___ </a:t>
            </a:r>
            <a:r>
              <a:rPr lang="ru-RU" sz="31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1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___.</a:t>
            </a:r>
            <a:endParaRPr lang="ru-RU" sz="31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1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 ___ </a:t>
            </a:r>
            <a:r>
              <a:rPr lang="ru-RU" sz="31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предложения делятся на односоставные и </a:t>
            </a:r>
            <a:r>
              <a:rPr lang="ru-RU" sz="31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двусоставные.</a:t>
            </a:r>
            <a:endParaRPr lang="ru-RU" sz="31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1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 ___ </a:t>
            </a:r>
            <a:r>
              <a:rPr lang="ru-RU" sz="31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предложения делятся на повествовательные, вопросительные, </a:t>
            </a:r>
            <a:r>
              <a:rPr lang="ru-RU" sz="31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побудительные.</a:t>
            </a:r>
            <a:endParaRPr lang="ru-RU" sz="31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1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 характеру выражаемого отношения к действительности предложения делятся </a:t>
            </a:r>
            <a:r>
              <a:rPr lang="ru-RU" sz="31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 ___ и ___.</a:t>
            </a:r>
            <a:endParaRPr lang="ru-RU" sz="31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1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 ___ </a:t>
            </a:r>
            <a:r>
              <a:rPr lang="ru-RU" sz="31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предложения делятся на распространённые и </a:t>
            </a:r>
            <a:r>
              <a:rPr lang="ru-RU" sz="31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нераспространённые.</a:t>
            </a:r>
            <a:endParaRPr lang="ru-RU" sz="31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08112"/>
          </a:xfrm>
          <a:solidFill>
            <a:schemeClr val="accent6">
              <a:lumMod val="60000"/>
              <a:lumOff val="40000"/>
              <a:alpha val="50000"/>
            </a:schemeClr>
          </a:solidFill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ln w="11430"/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Открытый тест</a:t>
            </a:r>
            <a:endParaRPr lang="ru-RU" b="1" i="1" dirty="0">
              <a:ln w="11430"/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6728"/>
                <a:gridCol w="4762872"/>
              </a:tblGrid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формируется  теоретическое мышление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наблюдается повышенная отвлекаемость и быстрая утомляемость</a:t>
                      </a:r>
                      <a:endParaRPr lang="ru-RU" sz="2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задания закрытого типа (выбор правильного ответа из двух предложенных)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использование чертежей, рисунков,  схем </a:t>
                      </a:r>
                      <a:endParaRPr lang="ru-RU" sz="2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  <a:solidFill>
            <a:schemeClr val="accent6">
              <a:lumMod val="60000"/>
              <a:lumOff val="40000"/>
              <a:alpha val="50000"/>
            </a:schemeClr>
          </a:solidFill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Тестирование: 5-6 классы  </a:t>
            </a:r>
            <a:endParaRPr lang="ru-RU" sz="4000" b="1" i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491880" y="2492896"/>
          <a:ext cx="5208240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ъект 2"/>
          <p:cNvSpPr>
            <a:spLocks noGrp="1"/>
          </p:cNvSpPr>
          <p:nvPr>
            <p:ph idx="1"/>
          </p:nvPr>
        </p:nvSpPr>
        <p:spPr>
          <a:xfrm>
            <a:off x="6000750" y="3571875"/>
            <a:ext cx="2686050" cy="2554288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  <a:solidFill>
            <a:schemeClr val="accent6">
              <a:lumMod val="60000"/>
              <a:lumOff val="40000"/>
              <a:alpha val="50000"/>
            </a:schemeClr>
          </a:solidFill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ln w="11430"/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Тестирование: 5-6 классы  </a:t>
            </a:r>
            <a:endParaRPr lang="ru-RU" sz="4000" b="1" i="1" dirty="0">
              <a:ln w="11430"/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 txBox="1">
            <a:spLocks/>
          </p:cNvSpPr>
          <p:nvPr/>
        </p:nvSpPr>
        <p:spPr>
          <a:xfrm>
            <a:off x="357188" y="1643063"/>
            <a:ext cx="4140200" cy="49545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Тьма-тьмущая, хоть пруд пруди, яблоку негде упасть, кот наплакал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Сломя голову, черепашьим шагом, в мгновенье ока, во все лопатки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Бить баклуши, работать в поте лица, сидеть сложа руки, работать спустя рукава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5"/>
          <p:cNvSpPr txBox="1">
            <a:spLocks/>
          </p:cNvSpPr>
          <p:nvPr/>
        </p:nvSpPr>
        <p:spPr>
          <a:xfrm>
            <a:off x="4714875" y="1643063"/>
            <a:ext cx="4071938" cy="49291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Это ни в какие ворота не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влазит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Когда я вошел в комнату, запах сирени бросился мне в лицо.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Она еще ниже потупила печальный взор.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Мой брат весь день точил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лясу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Каждое новое произведение было событием, переписывалось из рук в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руки</a:t>
            </a:r>
            <a:endParaRPr lang="ru-RU" sz="2400" b="1" i="1" dirty="0">
              <a:latin typeface="Cassandr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Уменьшается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стремление к интеллектуальной деятельности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Возрастает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способность к абстрагированию,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самостоятельность в формулировании выводов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связь понятийного и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образного мышления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Задания закрытого типа: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выбором правильного ответа из четырех предложенных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восстановление соответствия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</a:t>
                      </a:r>
                      <a:r>
                        <a:rPr lang="ru-RU" sz="2000" b="1" i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установление правильной последовательности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Задания  открытого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типа </a:t>
                      </a:r>
                    </a:p>
                    <a:p>
                      <a:endParaRPr lang="ru-RU" sz="2000" dirty="0">
                        <a:solidFill>
                          <a:schemeClr val="tx1"/>
                        </a:solidFill>
                        <a:latin typeface="Arbat-Bold" pitchFamily="2" charset="0"/>
                      </a:endParaRPr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8"/>
          </a:xfrm>
          <a:solidFill>
            <a:schemeClr val="accent6">
              <a:lumMod val="60000"/>
              <a:lumOff val="40000"/>
              <a:alpha val="50000"/>
            </a:schemeClr>
          </a:solidFill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bat-Bold" pitchFamily="2" charset="0"/>
              </a:rPr>
              <a:t>Тестирование: 7-9 классы </a:t>
            </a:r>
            <a:endParaRPr lang="ru-RU" sz="4000" b="1" i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bat-Bold" pitchFamily="2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067944" y="4429132"/>
            <a:ext cx="4861774" cy="2344469"/>
          </a:xfrm>
          <a:prstGeom prst="rightArrow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4214813" y="5143500"/>
            <a:ext cx="1223962" cy="83026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srgbClr val="FF0000"/>
                </a:solidFill>
                <a:latin typeface="Arbat-Bold" pitchFamily="2" charset="0"/>
              </a:rPr>
              <a:t>Ченч</a:t>
            </a:r>
            <a:r>
              <a:rPr lang="ru-RU" sz="2400" dirty="0">
                <a:solidFill>
                  <a:srgbClr val="FF0000"/>
                </a:solidFill>
                <a:latin typeface="Arbat-Bold" pitchFamily="2" charset="0"/>
              </a:rPr>
              <a:t>-тест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72125" y="5143500"/>
            <a:ext cx="1027333" cy="830997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srgbClr val="FF0000"/>
                </a:solidFill>
                <a:latin typeface="Arbat-Bold" pitchFamily="2" charset="0"/>
              </a:rPr>
              <a:t>Клоуз</a:t>
            </a:r>
            <a:r>
              <a:rPr lang="ru-RU" sz="2400" dirty="0">
                <a:solidFill>
                  <a:srgbClr val="FF0000"/>
                </a:solidFill>
                <a:latin typeface="Arbat-Bold" pitchFamily="2" charset="0"/>
              </a:rPr>
              <a:t>-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0000"/>
                </a:solidFill>
                <a:latin typeface="Arbat-Bold" pitchFamily="2" charset="0"/>
              </a:rPr>
              <a:t>тест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  <a:solidFill>
            <a:schemeClr val="accent6">
              <a:lumMod val="60000"/>
              <a:lumOff val="40000"/>
              <a:alpha val="50000"/>
            </a:schemeClr>
          </a:solidFill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Тестирование: 7-9 классы </a:t>
            </a:r>
            <a:endParaRPr lang="ru-RU" sz="4000" b="1" i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442277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деревню, к тётке, в глушь, в Ростов!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Числом </a:t>
            </a:r>
            <a:r>
              <a:rPr lang="ru-RU" sz="2600" b="1" i="1" dirty="0" err="1">
                <a:latin typeface="Times New Roman" pitchFamily="18" charset="0"/>
                <a:cs typeface="Times New Roman" pitchFamily="18" charset="0"/>
              </a:rPr>
              <a:t>поменее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, ценою подешевле. 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Служить 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бы рад, прислуживаться страшно. 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Читай 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не так, как пономарь, а с чувством, с паузой, с остановкой 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молвит! И молвит, как пишет! 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Свежо 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сказание, а верится с трудом. 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442277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ru-RU" altLang="ru-RU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 стою и расту – я растение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ru-RU" altLang="ru-RU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 стою, и расту, и хожу – я животное .</a:t>
            </a:r>
            <a:br>
              <a:rPr lang="ru-RU" altLang="ru-RU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 стою, и расту, и хожу, и мыслю - я  человек .</a:t>
            </a:r>
            <a:br>
              <a:rPr lang="ru-RU" altLang="ru-RU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 стою и чувствую: земля под моими ногами, вся земля.</a:t>
            </a:r>
            <a:r>
              <a:rPr lang="ru-RU" altLang="ru-RU" dirty="0" smtClean="0">
                <a:solidFill>
                  <a:srgbClr val="000000"/>
                </a:solidFill>
                <a:latin typeface="Cassandra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rgbClr val="000000"/>
                </a:solidFill>
                <a:latin typeface="Cassandra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rgbClr val="000000"/>
              </a:solidFill>
              <a:latin typeface="Cassandra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 txBox="1">
            <a:spLocks noGrp="1"/>
          </p:cNvSpPr>
          <p:nvPr>
            <p:ph type="body" idx="1"/>
          </p:nvPr>
        </p:nvSpPr>
        <p:spPr>
          <a:xfrm>
            <a:off x="457200" y="1651000"/>
            <a:ext cx="4040188" cy="430887"/>
          </a:xfr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 err="1" smtClean="0">
                <a:solidFill>
                  <a:srgbClr val="FF0000"/>
                </a:solidFill>
                <a:latin typeface="Arbat-Bold" pitchFamily="2" charset="0"/>
              </a:rPr>
              <a:t>Ченч</a:t>
            </a:r>
            <a:r>
              <a:rPr lang="ru-RU" sz="2800" dirty="0" smtClean="0">
                <a:solidFill>
                  <a:srgbClr val="FF0000"/>
                </a:solidFill>
                <a:latin typeface="Arbat-Bold" pitchFamily="2" charset="0"/>
              </a:rPr>
              <a:t>-тест</a:t>
            </a:r>
            <a:endParaRPr lang="ru-RU" sz="2800" dirty="0">
              <a:solidFill>
                <a:srgbClr val="FF0000"/>
              </a:solidFill>
              <a:latin typeface="Arbat-Bold" pitchFamily="2" charset="0"/>
            </a:endParaRPr>
          </a:p>
        </p:txBody>
      </p:sp>
      <p:sp>
        <p:nvSpPr>
          <p:cNvPr id="11" name="Текст 10"/>
          <p:cNvSpPr txBox="1">
            <a:spLocks noGrp="1"/>
          </p:cNvSpPr>
          <p:nvPr>
            <p:ph type="body" sz="quarter" idx="3"/>
          </p:nvPr>
        </p:nvSpPr>
        <p:spPr>
          <a:xfrm>
            <a:off x="4645025" y="1628775"/>
            <a:ext cx="4030663" cy="546100"/>
          </a:xfr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 err="1" smtClean="0">
                <a:solidFill>
                  <a:srgbClr val="FF0000"/>
                </a:solidFill>
                <a:latin typeface="Arbat-Bold" pitchFamily="2" charset="0"/>
              </a:rPr>
              <a:t>Клоуз</a:t>
            </a:r>
            <a:r>
              <a:rPr lang="ru-RU" sz="2800" dirty="0" smtClean="0">
                <a:solidFill>
                  <a:srgbClr val="FF0000"/>
                </a:solidFill>
                <a:latin typeface="Arbat-Bold" pitchFamily="2" charset="0"/>
              </a:rPr>
              <a:t>-тест</a:t>
            </a:r>
            <a:endParaRPr lang="ru-RU" sz="2800" dirty="0">
              <a:solidFill>
                <a:srgbClr val="FF0000"/>
              </a:solidFill>
              <a:latin typeface="Arbat-Bold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625" y="4926013"/>
            <a:ext cx="2376488" cy="1781175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143768" y="2214554"/>
            <a:ext cx="1417619" cy="3683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072198" y="3571876"/>
            <a:ext cx="1192213" cy="369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714876" y="2928934"/>
            <a:ext cx="1500198" cy="369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ярко выражено стремление к самопознанию и самосовершенствованию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осознанное внимание  при объяснении и изложении теоретических вопросов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запоминание  с помощью ассоциаций, плана, выделение опорной информации и т.п.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становление</a:t>
                      </a:r>
                      <a:r>
                        <a:rPr lang="ru-RU" sz="2000" b="1" i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абстрактно-логического мышления</a:t>
                      </a:r>
                    </a:p>
                    <a:p>
                      <a:endParaRPr lang="ru-RU" sz="2000" dirty="0">
                        <a:solidFill>
                          <a:schemeClr val="tx1"/>
                        </a:solidFill>
                        <a:latin typeface="Arbat-Bold" pitchFamily="2" charset="0"/>
                      </a:endParaRPr>
                    </a:p>
                  </a:txBody>
                  <a:tcPr>
                    <a:cell3D prstMaterial="dkEdge">
                      <a:bevel prst="cross"/>
                      <a:lightRig rig="flood" dir="t"/>
                    </a:cell3D>
                    <a:solidFill>
                      <a:schemeClr val="accent6">
                        <a:lumMod val="40000"/>
                        <a:lumOff val="6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Тесты закрытого и открытого типа всех видов</a:t>
                      </a:r>
                    </a:p>
                    <a:p>
                      <a:endParaRPr lang="ru-RU" sz="2000" dirty="0">
                        <a:solidFill>
                          <a:schemeClr val="tx1"/>
                        </a:solidFill>
                        <a:latin typeface="Arbat-Bold" pitchFamily="2" charset="0"/>
                      </a:endParaRPr>
                    </a:p>
                  </a:txBody>
                  <a:tcPr>
                    <a:cell3D prstMaterial="dkEdge">
                      <a:bevel prst="cross"/>
                      <a:lightRig rig="flood" dir="t"/>
                    </a:cell3D>
                    <a:solidFill>
                      <a:schemeClr val="accent6">
                        <a:lumMod val="40000"/>
                        <a:lumOff val="60000"/>
                        <a:alpha val="67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  <a:solidFill>
            <a:schemeClr val="accent6">
              <a:lumMod val="60000"/>
              <a:lumOff val="40000"/>
              <a:alpha val="50000"/>
            </a:schemeClr>
          </a:solidFill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Тестирование: 10-11 классы </a:t>
            </a:r>
            <a:endParaRPr lang="ru-RU" sz="4000" b="1" i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429124" y="3140968"/>
            <a:ext cx="4487020" cy="363263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1800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Arbat-Bold" pitchFamily="2" charset="0"/>
              </a:rPr>
              <a:t>Задания должны соответствовать  требованиям единого государственного экзамена (ЕГЭ)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85884"/>
          </a:xfrm>
          <a:solidFill>
            <a:schemeClr val="accent6">
              <a:lumMod val="60000"/>
              <a:lumOff val="40000"/>
              <a:alpha val="50000"/>
            </a:schemeClr>
          </a:solidFill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Тестирование: 10-11 классы </a:t>
            </a:r>
            <a:endParaRPr lang="ru-RU" sz="4000" b="1" i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5"/>
          <p:cNvSpPr txBox="1">
            <a:spLocks noGrp="1"/>
          </p:cNvSpPr>
          <p:nvPr>
            <p:ph idx="1"/>
          </p:nvPr>
        </p:nvSpPr>
        <p:spPr>
          <a:xfrm>
            <a:off x="285750" y="1571625"/>
            <a:ext cx="4143375" cy="48577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300" dirty="0" smtClean="0">
                <a:latin typeface="Cassandra" charset="0"/>
              </a:rPr>
              <a:t>1. </a:t>
            </a:r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Укажите правильный вариант расстановки запятых.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Впереди показалась широкая река (1) и (2) когда всадники подъехали (3) и спешились (4) то увидели (5 ) что мост снесло наводнением.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arenR"/>
              <a:defRPr/>
            </a:pPr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1, 2, 3, 4, 5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arenR"/>
              <a:defRPr/>
            </a:pPr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1, 4, 5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arenR"/>
              <a:defRPr/>
            </a:pPr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1, 2, 4, 5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arenR"/>
              <a:defRPr/>
            </a:pPr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1, 3, 4, 5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sp>
        <p:nvSpPr>
          <p:cNvPr id="8" name="Объект 5"/>
          <p:cNvSpPr txBox="1">
            <a:spLocks/>
          </p:cNvSpPr>
          <p:nvPr/>
        </p:nvSpPr>
        <p:spPr>
          <a:xfrm>
            <a:off x="4572000" y="1571625"/>
            <a:ext cx="4143375" cy="48577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520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atin typeface="Cassandra" pitchFamily="66" charset="0"/>
            </a:endParaRPr>
          </a:p>
          <a:p>
            <a:pPr marL="2520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Алгоритм – «шпаргалка»</a:t>
            </a:r>
          </a:p>
        </p:txBody>
      </p:sp>
      <p:pic>
        <p:nvPicPr>
          <p:cNvPr id="5" name="Рисунок 4" descr="сфото 003.jpg"/>
          <p:cNvPicPr>
            <a:picLocks noChangeAspect="1"/>
          </p:cNvPicPr>
          <p:nvPr/>
        </p:nvPicPr>
        <p:blipFill>
          <a:blip r:embed="rId2"/>
          <a:srcRect t="11328"/>
          <a:stretch>
            <a:fillRect/>
          </a:stretch>
        </p:blipFill>
        <p:spPr>
          <a:xfrm>
            <a:off x="5500688" y="3286125"/>
            <a:ext cx="2214562" cy="294481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67544" y="1556792"/>
          <a:ext cx="842493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08912" cy="1143000"/>
          </a:xfrm>
          <a:solidFill>
            <a:schemeClr val="accent6">
              <a:lumMod val="60000"/>
              <a:lumOff val="40000"/>
              <a:alpha val="50000"/>
            </a:schemeClr>
          </a:solidFill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Недостатки  тестирования </a:t>
            </a:r>
            <a:endParaRPr lang="ru-RU" sz="4000" b="1" i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86125" y="2000250"/>
            <a:ext cx="5246688" cy="5048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Открытый тест в устной форме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86125" y="2571750"/>
            <a:ext cx="5214938" cy="7143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i="1" dirty="0" err="1">
                <a:latin typeface="Times New Roman" pitchFamily="18" charset="0"/>
                <a:cs typeface="Times New Roman" pitchFamily="18" charset="0"/>
              </a:rPr>
              <a:t>Клоуз</a:t>
            </a:r>
            <a:r>
              <a:rPr lang="ru-RU" sz="2100" b="1" i="1" dirty="0">
                <a:latin typeface="Times New Roman" pitchFamily="18" charset="0"/>
                <a:cs typeface="Times New Roman" pitchFamily="18" charset="0"/>
              </a:rPr>
              <a:t>-  и </a:t>
            </a:r>
            <a:r>
              <a:rPr lang="ru-RU" sz="2100" b="1" i="1" dirty="0" err="1">
                <a:latin typeface="Times New Roman" pitchFamily="18" charset="0"/>
                <a:cs typeface="Times New Roman" pitchFamily="18" charset="0"/>
              </a:rPr>
              <a:t>ченч</a:t>
            </a:r>
            <a:r>
              <a:rPr lang="ru-RU" sz="2100" b="1" i="1" dirty="0">
                <a:latin typeface="Times New Roman" pitchFamily="18" charset="0"/>
                <a:cs typeface="Times New Roman" pitchFamily="18" charset="0"/>
              </a:rPr>
              <a:t> – тесты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i="1" dirty="0">
                <a:latin typeface="Times New Roman" pitchFamily="18" charset="0"/>
                <a:cs typeface="Times New Roman" pitchFamily="18" charset="0"/>
              </a:rPr>
              <a:t>Создание собственных тестов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86125" y="3357563"/>
            <a:ext cx="5246688" cy="122396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100" dirty="0">
              <a:latin typeface="Arbat" panose="040BE20000000000000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i="1" dirty="0">
                <a:latin typeface="Times New Roman" pitchFamily="18" charset="0"/>
                <a:cs typeface="Times New Roman" pitchFamily="18" charset="0"/>
              </a:rPr>
              <a:t>Разноплановые задания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86125" y="4643438"/>
            <a:ext cx="5243513" cy="8016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i="1" dirty="0">
                <a:latin typeface="Times New Roman" pitchFamily="18" charset="0"/>
                <a:cs typeface="Times New Roman" pitchFamily="18" charset="0"/>
              </a:rPr>
              <a:t>Анализ результатов 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i="1" dirty="0">
                <a:latin typeface="Times New Roman" pitchFamily="18" charset="0"/>
                <a:cs typeface="Times New Roman" pitchFamily="18" charset="0"/>
              </a:rPr>
              <a:t>«Черновик»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86125" y="5500688"/>
            <a:ext cx="5246688" cy="8080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tIns="180000"/>
          <a:lstStyle/>
          <a:p>
            <a:pPr algn="ctr"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ru-RU" sz="2100" b="1" i="1" dirty="0" err="1">
                <a:latin typeface="Times New Roman" pitchFamily="18" charset="0"/>
                <a:cs typeface="Times New Roman" pitchFamily="18" charset="0"/>
              </a:rPr>
              <a:t>Разноуровневые</a:t>
            </a:r>
            <a:r>
              <a:rPr lang="ru-RU" sz="2100" b="1" i="1" dirty="0">
                <a:latin typeface="Times New Roman" pitchFamily="18" charset="0"/>
                <a:cs typeface="Times New Roman" pitchFamily="18" charset="0"/>
              </a:rPr>
              <a:t> задания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2636912"/>
          <a:ext cx="8929718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467544" y="260648"/>
            <a:ext cx="8208912" cy="1143000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</p:spPr>
        <p:txBody>
          <a:bodyPr anchor="ctr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Условия успешности</a:t>
            </a:r>
            <a:endParaRPr lang="ru-RU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313" y="1785938"/>
            <a:ext cx="7500937" cy="584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Когда в товарищах согласья нет…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484630" y="548679"/>
            <a:ext cx="5305683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Всероссийский конкурс </a:t>
            </a:r>
          </a:p>
          <a:p>
            <a:pPr algn="ctr">
              <a:defRPr/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«Учитель года России – 2014»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772" y="3789040"/>
            <a:ext cx="2673728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87675" y="1628775"/>
            <a:ext cx="6072188" cy="3277820"/>
          </a:xfrm>
          <a:prstGeom prst="rect">
            <a:avLst/>
          </a:prstGeom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Тема:</a:t>
            </a:r>
          </a:p>
          <a:p>
            <a:pPr algn="ctr" eaLnBrk="1" hangingPunct="1">
              <a:defRPr/>
            </a:pPr>
            <a:endParaRPr lang="ru-RU" altLang="ru-RU" sz="5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 eaLnBrk="1" hangingPunct="1">
              <a:defRPr/>
            </a:pPr>
            <a:endParaRPr lang="ru-RU" altLang="ru-RU" sz="5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 eaLnBrk="1" hangingPunct="1">
              <a:defRPr/>
            </a:pPr>
            <a:endParaRPr lang="ru-RU" altLang="ru-RU" sz="5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 eaLnBrk="1" hangingPunct="1">
              <a:defRPr/>
            </a:pPr>
            <a:r>
              <a:rPr lang="ru-RU" sz="2800" b="1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Тест? Тест… Тест!</a:t>
            </a:r>
            <a:br>
              <a:rPr lang="ru-RU" sz="2800" b="1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(Тестирование  на уроках русского языка и литературы </a:t>
            </a:r>
            <a:r>
              <a:rPr lang="ru-RU" sz="280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форма эффективного мониторинга </a:t>
            </a:r>
            <a:br>
              <a:rPr lang="ru-RU" sz="280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качества усвоения учебного материала)</a:t>
            </a:r>
            <a:r>
              <a:rPr lang="ru-RU" sz="2800" b="1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457200" y="1500188"/>
          <a:ext cx="3614734" cy="52149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114404"/>
                <a:gridCol w="2500330"/>
              </a:tblGrid>
              <a:tr h="86916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11 классы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6916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r>
                        <a:rPr lang="ru-RU" sz="2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качества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8691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2004</a:t>
                      </a:r>
                    </a:p>
                    <a:p>
                      <a:pPr algn="ctr"/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8691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2006</a:t>
                      </a:r>
                    </a:p>
                    <a:p>
                      <a:pPr algn="ctr"/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8691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</a:p>
                    <a:p>
                      <a:pPr algn="ctr"/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8691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</a:p>
                    <a:p>
                      <a:pPr algn="ctr"/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440904" y="266665"/>
            <a:ext cx="8208912" cy="1143000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</p:spPr>
        <p:txBody>
          <a:bodyPr anchor="ctr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работы </a:t>
            </a:r>
            <a:endParaRPr lang="ru-RU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857752" y="1500174"/>
          <a:ext cx="3714776" cy="434581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145246"/>
                <a:gridCol w="2569530"/>
              </a:tblGrid>
              <a:tr h="86916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9 классы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69162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  <a:r>
                        <a:rPr lang="ru-RU" sz="2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качества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8691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</a:p>
                    <a:p>
                      <a:pPr algn="ctr"/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8691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</a:p>
                    <a:p>
                      <a:pPr algn="ctr"/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</a:tr>
              <a:tr h="8691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</a:p>
                    <a:p>
                      <a:pPr algn="ctr"/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lang="ru-RU" sz="28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14500"/>
            <a:ext cx="8358246" cy="4929188"/>
          </a:xfrm>
          <a:solidFill>
            <a:schemeClr val="accent6">
              <a:lumMod val="40000"/>
              <a:lumOff val="60000"/>
              <a:alpha val="71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Аванесов В.С. Композиция тестовых заданий. – М., 1996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Аванесов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В.С. Научные проблемы тестового контроля.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-М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., 1994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100" dirty="0" err="1">
                <a:latin typeface="Times New Roman" pitchFamily="18" charset="0"/>
                <a:cs typeface="Times New Roman" pitchFamily="18" charset="0"/>
              </a:rPr>
              <a:t>Клайн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П. Справочное руководство по конструированию тестов.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Киев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, 1994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Майоров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А.Н. Тесты школьных достижений: конструирование,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проведение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использование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. — СП6.,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1997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100" dirty="0" err="1">
                <a:latin typeface="Times New Roman" pitchFamily="18" charset="0"/>
                <a:cs typeface="Times New Roman" pitchFamily="18" charset="0"/>
              </a:rPr>
              <a:t>Немов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Р.С. Психология. Кн. 3. Экспериментальная педагогическая психология и психодиагностика. — М..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1995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Энциклопедия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психологических тестов. Личность, мотивация,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потребность. -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М.,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1997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0594" y="404664"/>
            <a:ext cx="8395862" cy="1080120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</p:spPr>
        <p:txBody>
          <a:bodyPr anchor="ctr"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Литература </a:t>
            </a:r>
            <a:endParaRPr lang="ru-RU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ctrTitle"/>
          </p:nvPr>
        </p:nvSpPr>
        <p:spPr>
          <a:xfrm>
            <a:off x="1547813" y="476250"/>
            <a:ext cx="7056437" cy="108108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sz="2400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TextBox 3"/>
          <p:cNvSpPr txBox="1">
            <a:spLocks noChangeArrowheads="1"/>
          </p:cNvSpPr>
          <p:nvPr/>
        </p:nvSpPr>
        <p:spPr bwMode="auto">
          <a:xfrm>
            <a:off x="2500313" y="4429125"/>
            <a:ext cx="521493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Колесниченко Светлана Владимировна,  учитель МБОУ СОШ №9  г.Гуково Ростовской обл., 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тел. 8-928-908-97-48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е-mail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k-s-v-1@yandex.ru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сайт: http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ru-RU" sz="2000" dirty="0" smtClean="0"/>
              <a:t>nsportal.ru/kolesnichenko-svetlana-vladimirovna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60" name="Прямоугольник 1"/>
          <p:cNvSpPr>
            <a:spLocks noChangeArrowheads="1"/>
          </p:cNvSpPr>
          <p:nvPr/>
        </p:nvSpPr>
        <p:spPr bwMode="auto">
          <a:xfrm>
            <a:off x="2916238" y="2143125"/>
            <a:ext cx="48037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71934" y="21429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</a:t>
            </a:r>
            <a:endParaRPr lang="es-E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214290"/>
            <a:ext cx="83582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bat-Bold" pitchFamily="2" charset="0"/>
              </a:rPr>
              <a:t>Условия возникновения и становления опыта</a:t>
            </a:r>
            <a:endParaRPr lang="ru-RU" sz="4400" dirty="0"/>
          </a:p>
        </p:txBody>
      </p:sp>
      <p:sp>
        <p:nvSpPr>
          <p:cNvPr id="19" name="Стрелка вниз 18"/>
          <p:cNvSpPr/>
          <p:nvPr/>
        </p:nvSpPr>
        <p:spPr>
          <a:xfrm>
            <a:off x="1000100" y="1500174"/>
            <a:ext cx="2743200" cy="2045979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20" name="Прямоугольник 19"/>
          <p:cNvSpPr/>
          <p:nvPr/>
        </p:nvSpPr>
        <p:spPr>
          <a:xfrm>
            <a:off x="4357686" y="1785926"/>
            <a:ext cx="371477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Традиционная система носит преимущественно субъективный характер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Минус 20"/>
          <p:cNvSpPr/>
          <p:nvPr/>
        </p:nvSpPr>
        <p:spPr>
          <a:xfrm rot="21300000">
            <a:off x="53956" y="2935932"/>
            <a:ext cx="9087879" cy="1578109"/>
          </a:xfrm>
          <a:prstGeom prst="mathMinus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tint val="40000"/>
              <a:hueOff val="0"/>
              <a:satOff val="0"/>
              <a:lumOff val="0"/>
              <a:alphaOff val="0"/>
            </a:schemeClr>
          </a:fillRef>
          <a:effectRef idx="3">
            <a:schemeClr val="accent4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Прямоугольник 21"/>
          <p:cNvSpPr/>
          <p:nvPr/>
        </p:nvSpPr>
        <p:spPr>
          <a:xfrm>
            <a:off x="571472" y="4643446"/>
            <a:ext cx="55007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latin typeface="Arbat-Bold" pitchFamily="2" charset="0"/>
              </a:rPr>
              <a:t>Одна  из актуальных задач модернизации образования -  формирование государственной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системы</a:t>
            </a:r>
            <a:r>
              <a:rPr lang="ru-RU" sz="2400" dirty="0" smtClean="0">
                <a:latin typeface="Arbat-Bold" pitchFamily="2" charset="0"/>
              </a:rPr>
              <a:t> объективного контроля качества образования</a:t>
            </a:r>
            <a:endParaRPr lang="ru-RU" sz="2400" dirty="0">
              <a:latin typeface="Arbat-Bold" pitchFamily="2" charset="0"/>
            </a:endParaRPr>
          </a:p>
        </p:txBody>
      </p:sp>
      <p:sp>
        <p:nvSpPr>
          <p:cNvPr id="23" name="Стрелка вверх 22"/>
          <p:cNvSpPr/>
          <p:nvPr/>
        </p:nvSpPr>
        <p:spPr>
          <a:xfrm>
            <a:off x="5643570" y="3857628"/>
            <a:ext cx="2743200" cy="2045979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4">
              <a:hueOff val="-3519944"/>
              <a:satOff val="-36129"/>
              <a:lumOff val="15099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42852"/>
            <a:ext cx="81439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bat-Bold" pitchFamily="2" charset="0"/>
              </a:rPr>
              <a:t>Из истории тестирования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00166" y="1214422"/>
            <a:ext cx="6715172" cy="100013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в.:Ф.Галтон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В.Макколл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Э.Торндайк</a:t>
            </a:r>
            <a:endParaRPr lang="ru-RU" sz="2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71604" y="2714620"/>
            <a:ext cx="6715172" cy="100013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20в.: 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Л.Выготский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П.Блонский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Г.Залкинд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др</a:t>
            </a:r>
            <a:r>
              <a:rPr lang="ru-RU" dirty="0" smtClean="0">
                <a:solidFill>
                  <a:schemeClr val="tx1"/>
                </a:solidFill>
                <a:latin typeface="Arbat-Bold" pitchFamily="2" charset="0"/>
              </a:rPr>
              <a:t>.</a:t>
            </a:r>
            <a:endParaRPr lang="ru-RU" dirty="0">
              <a:solidFill>
                <a:schemeClr val="tx1"/>
              </a:solidFill>
              <a:latin typeface="Arbat-Bold" pitchFamily="2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14480" y="4429132"/>
            <a:ext cx="6715172" cy="100013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21в.: новая форма итоговой аттестации</a:t>
            </a:r>
            <a:endParaRPr lang="ru-RU" sz="2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28794" y="142852"/>
            <a:ext cx="6286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опыта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071546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Педагогический тест</a:t>
            </a: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 — краткое стандартизованное испытание, предназначенное для измерения </a:t>
            </a:r>
            <a:r>
              <a:rPr lang="ru-RU" sz="24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учащегося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428596" y="2357430"/>
            <a:ext cx="4000528" cy="2714644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учителя - </a:t>
            </a:r>
          </a:p>
          <a:p>
            <a:pPr lvl="1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диагностика и мониторинг  знаний и умений, </a:t>
            </a:r>
          </a:p>
          <a:p>
            <a:pPr lvl="1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 достижения обязательных результатов обучения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4643438" y="2285992"/>
            <a:ext cx="4000528" cy="2786082"/>
          </a:xfrm>
          <a:prstGeom prst="round2Diag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учащихся -</a:t>
            </a:r>
          </a:p>
          <a:p>
            <a:pPr marL="0" lvl="1"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объективная оценка уровня знаний</a:t>
            </a:r>
          </a:p>
          <a:p>
            <a:pPr marL="0" lvl="1"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 уровня  усвоения школьной программы</a:t>
            </a:r>
          </a:p>
          <a:p>
            <a:pPr lvl="1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самостоятельная  тренировка в выполнении заданий различного уровня 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500034" y="5429264"/>
            <a:ext cx="8143932" cy="1000132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 - наиболее эффективный способ  диагностики знаний, умений, навыков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142852"/>
            <a:ext cx="75009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Преимущества тестирования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42844" y="1714488"/>
            <a:ext cx="4896543" cy="4896543"/>
          </a:xfrm>
          <a:prstGeom prst="triangle">
            <a:avLst/>
          </a:prstGeom>
          <a:gradFill rotWithShape="0">
            <a:gsLst>
              <a:gs pos="0">
                <a:schemeClr val="accent3">
                  <a:shade val="51000"/>
                  <a:satMod val="130000"/>
                  <a:alpha val="63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5" name="Горизонтальный свиток 4"/>
          <p:cNvSpPr/>
          <p:nvPr/>
        </p:nvSpPr>
        <p:spPr>
          <a:xfrm>
            <a:off x="1500166" y="714356"/>
            <a:ext cx="5715040" cy="857256"/>
          </a:xfrm>
          <a:prstGeom prst="horizontalScroll">
            <a:avLst/>
          </a:prstGeom>
          <a:solidFill>
            <a:schemeClr val="tx2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Небольшой объём</a:t>
            </a: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714480" y="1428736"/>
            <a:ext cx="5715040" cy="857256"/>
          </a:xfrm>
          <a:prstGeom prst="horizontalScroll">
            <a:avLst/>
          </a:prstGeom>
          <a:solidFill>
            <a:schemeClr val="tx2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0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Стандартизация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2000232" y="2143116"/>
            <a:ext cx="5715040" cy="857256"/>
          </a:xfrm>
          <a:prstGeom prst="horizontalScroll">
            <a:avLst/>
          </a:prstGeom>
          <a:solidFill>
            <a:schemeClr val="tx2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Массовость</a:t>
            </a:r>
            <a:endParaRPr lang="ru-RU" sz="20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2285984" y="2857496"/>
            <a:ext cx="5715040" cy="857256"/>
          </a:xfrm>
          <a:prstGeom prst="horizontalScroll">
            <a:avLst/>
          </a:prstGeom>
          <a:solidFill>
            <a:schemeClr val="tx2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0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Скорость проверки</a:t>
            </a: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2571736" y="3571876"/>
            <a:ext cx="5715040" cy="857256"/>
          </a:xfrm>
          <a:prstGeom prst="horizontalScroll">
            <a:avLst/>
          </a:prstGeom>
          <a:solidFill>
            <a:schemeClr val="tx2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Объективность</a:t>
            </a:r>
            <a:endParaRPr lang="ru-RU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2786050" y="4286256"/>
            <a:ext cx="5715040" cy="857256"/>
          </a:xfrm>
          <a:prstGeom prst="horizontalScroll">
            <a:avLst/>
          </a:prstGeom>
          <a:solidFill>
            <a:schemeClr val="tx2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Дифференциация</a:t>
            </a:r>
            <a:endParaRPr lang="ru-RU" sz="20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3071802" y="5000636"/>
            <a:ext cx="5715040" cy="857256"/>
          </a:xfrm>
          <a:prstGeom prst="horizontalScroll">
            <a:avLst/>
          </a:prstGeom>
          <a:solidFill>
            <a:schemeClr val="tx2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0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Индивидуализация</a:t>
            </a:r>
            <a:r>
              <a:rPr lang="ru-RU" dirty="0">
                <a:latin typeface="Arbat" panose="040BE200000000000000"/>
              </a:rPr>
              <a:t> </a:t>
            </a: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3214678" y="5857892"/>
            <a:ext cx="5715040" cy="857256"/>
          </a:xfrm>
          <a:prstGeom prst="horizontalScroll">
            <a:avLst/>
          </a:prstGeom>
          <a:solidFill>
            <a:schemeClr val="tx2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0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Информационная ёмкость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19636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endParaRPr lang="ru-RU" dirty="0">
              <a:latin typeface="Arbat-Bold" pitchFamily="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457200" y="1773238"/>
          <a:ext cx="8229600" cy="4752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  <a:alpha val="50000"/>
            </a:schemeClr>
          </a:solidFill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bat-Bold" pitchFamily="2" charset="0"/>
              </a:rPr>
              <a:t>Воспитательный потенциал тестирования </a:t>
            </a:r>
            <a:endParaRPr lang="ru-RU" sz="40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bat-Bold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556792"/>
            <a:ext cx="5472608" cy="5184576"/>
          </a:xfrm>
          <a:solidFill>
            <a:schemeClr val="accent6">
              <a:lumMod val="40000"/>
              <a:lumOff val="60000"/>
              <a:alpha val="85000"/>
            </a:schemeClr>
          </a:solidFill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bat-Bold" pitchFamily="2" charset="0"/>
              </a:rPr>
              <a:t>Цель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bat-Bold" pitchFamily="2" charset="0"/>
              </a:rPr>
              <a:t>: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 smtClean="0">
                <a:latin typeface="Arbat-Bold" pitchFamily="2" charset="0"/>
              </a:rPr>
              <a:t> </a:t>
            </a:r>
            <a:r>
              <a:rPr lang="ru-RU" sz="2000" dirty="0">
                <a:latin typeface="Arbat-Bold" pitchFamily="2" charset="0"/>
              </a:rPr>
              <a:t>О</a:t>
            </a:r>
            <a:r>
              <a:rPr lang="ru-RU" sz="2000" dirty="0" smtClean="0">
                <a:latin typeface="Arbat-Bold" pitchFamily="2" charset="0"/>
              </a:rPr>
              <a:t>беспечить </a:t>
            </a:r>
            <a:r>
              <a:rPr lang="ru-RU" sz="2000" dirty="0">
                <a:latin typeface="Arbat-Bold" pitchFamily="2" charset="0"/>
              </a:rPr>
              <a:t>эффективную диагностику знаний, умений, навыков через тестирование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bat-Bold" pitchFamily="2" charset="0"/>
              </a:rPr>
              <a:t>Задачи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bat-Bold" pitchFamily="2" charset="0"/>
              </a:rPr>
              <a:t>: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Arbat-Bold" pitchFamily="2" charset="0"/>
              </a:rPr>
              <a:t>Проанализировать различные виды тестов с целью выбора эффективных вариантов диагностики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Arbat-Bold" pitchFamily="2" charset="0"/>
              </a:rPr>
              <a:t>Проанализировать виды тестирования с точки зрения возрастных особенностей </a:t>
            </a:r>
            <a:r>
              <a:rPr lang="ru-RU" sz="2000" dirty="0" smtClean="0">
                <a:latin typeface="Arbat-Bold" pitchFamily="2" charset="0"/>
              </a:rPr>
              <a:t>школьников </a:t>
            </a:r>
            <a:endParaRPr lang="ru-RU" sz="2000" dirty="0">
              <a:latin typeface="Arbat-Bold" pitchFamily="2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Arbat-Bold" pitchFamily="2" charset="0"/>
              </a:rPr>
              <a:t>Внедрить в практику оптимальные варианты тестов</a:t>
            </a:r>
            <a:endParaRPr lang="ru-RU" sz="2000" dirty="0" smtClean="0">
              <a:latin typeface="Arbat-Bold" pitchFamily="2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  <a:solidFill>
            <a:schemeClr val="accent6">
              <a:lumMod val="60000"/>
              <a:lumOff val="40000"/>
              <a:alpha val="50000"/>
            </a:schemeClr>
          </a:solidFill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bat-Bold" pitchFamily="2" charset="0"/>
              </a:rPr>
              <a:t>Суть педагогической идеи</a:t>
            </a:r>
            <a:endParaRPr lang="ru-RU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bat-Bold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49896" y="2276872"/>
            <a:ext cx="3312368" cy="2147928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638708" tIns="1208024" rIns="638708" bIns="170688" spcCol="1270"/>
          <a:lstStyle/>
          <a:p>
            <a:pPr marL="0" lvl="1" algn="just" defTabSz="1066800" eaLnBrk="1" fontAlgn="auto" hangingPunct="1">
              <a:lnSpc>
                <a:spcPct val="90000"/>
              </a:lnSpc>
              <a:spcAft>
                <a:spcPct val="15000"/>
              </a:spcAft>
              <a:defRPr/>
            </a:pPr>
            <a:endParaRPr lang="ru-RU" dirty="0">
              <a:latin typeface="Arbat-Bold" pitchFamily="2" charset="0"/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5652120" y="1772816"/>
          <a:ext cx="338437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714488"/>
          <a:ext cx="8572560" cy="4757509"/>
        </p:xfrm>
        <a:graphic>
          <a:graphicData uri="http://schemas.openxmlformats.org/drawingml/2006/table">
            <a:tbl>
              <a:tblPr firstRow="1" bandRow="1">
                <a:solidFill>
                  <a:schemeClr val="accent4">
                    <a:lumMod val="75000"/>
                  </a:schemeClr>
                </a:solidFill>
                <a:tableStyleId>{E269D01E-BC32-4049-B463-5C60D7B0CCD2}</a:tableStyleId>
              </a:tblPr>
              <a:tblGrid>
                <a:gridCol w="1214446"/>
                <a:gridCol w="7358114"/>
              </a:tblGrid>
              <a:tr h="15238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Arbat-Bold" pitchFamily="2" charset="0"/>
                          <a:ea typeface="+mn-ea"/>
                          <a:cs typeface="+mn-cs"/>
                        </a:rPr>
                        <a:t>2004 -2006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Arbat-Bold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400" b="0" kern="1200" dirty="0" smtClean="0">
                        <a:solidFill>
                          <a:schemeClr val="tx1"/>
                        </a:solidFill>
                        <a:latin typeface="Arbat-Bold" pitchFamily="2" charset="0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latin typeface="Arbat-Bold" pitchFamily="2" charset="0"/>
                          <a:ea typeface="+mn-ea"/>
                          <a:cs typeface="+mn-cs"/>
                        </a:rPr>
                        <a:t>Введение</a:t>
                      </a: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latin typeface="Arbat-Bold" pitchFamily="2" charset="0"/>
                          <a:ea typeface="+mn-ea"/>
                          <a:cs typeface="+mn-cs"/>
                        </a:rPr>
                        <a:t> итоговой аттестации в 11-х классах в новой форме (ЕГЭ)</a:t>
                      </a:r>
                      <a:endParaRPr lang="ru-RU" sz="2400" b="0" kern="1200" dirty="0">
                        <a:solidFill>
                          <a:schemeClr val="tx1"/>
                        </a:solidFill>
                        <a:latin typeface="Arbat-Bold" pitchFamily="2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3003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u="none" kern="1200" dirty="0" smtClean="0">
                          <a:solidFill>
                            <a:schemeClr val="tx1"/>
                          </a:solidFill>
                          <a:latin typeface="Arbat-Bold" pitchFamily="2" charset="0"/>
                          <a:ea typeface="+mn-ea"/>
                          <a:cs typeface="+mn-cs"/>
                        </a:rPr>
                        <a:t>2006-2010</a:t>
                      </a:r>
                      <a:endParaRPr lang="ru-RU" sz="2400" u="none" dirty="0">
                        <a:solidFill>
                          <a:schemeClr val="tx1"/>
                        </a:solidFill>
                        <a:latin typeface="Arbat-Bold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400" b="0" u="none" kern="1200" dirty="0" smtClean="0">
                        <a:solidFill>
                          <a:schemeClr val="tx1"/>
                        </a:solidFill>
                        <a:latin typeface="Arbat-Bold" pitchFamily="2" charset="0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b="0" u="none" kern="1200" dirty="0" smtClean="0">
                          <a:solidFill>
                            <a:schemeClr val="tx1"/>
                          </a:solidFill>
                          <a:latin typeface="Arbat-Bold" pitchFamily="2" charset="0"/>
                          <a:ea typeface="+mn-ea"/>
                          <a:cs typeface="+mn-cs"/>
                        </a:rPr>
                        <a:t>Пропедевтическая</a:t>
                      </a:r>
                      <a:r>
                        <a:rPr lang="ru-RU" sz="2400" b="0" u="none" kern="1200" baseline="0" dirty="0" smtClean="0">
                          <a:solidFill>
                            <a:schemeClr val="tx1"/>
                          </a:solidFill>
                          <a:latin typeface="Arbat-Bold" pitchFamily="2" charset="0"/>
                          <a:ea typeface="+mn-ea"/>
                          <a:cs typeface="+mn-cs"/>
                        </a:rPr>
                        <a:t> подготовка к итоговому тестированию </a:t>
                      </a:r>
                      <a:r>
                        <a:rPr lang="ru-RU" sz="2400" b="0" u="none" kern="1200" dirty="0" smtClean="0">
                          <a:solidFill>
                            <a:schemeClr val="tx1"/>
                          </a:solidFill>
                          <a:latin typeface="Arbat-Bold" pitchFamily="2" charset="0"/>
                          <a:ea typeface="+mn-ea"/>
                          <a:cs typeface="+mn-cs"/>
                        </a:rPr>
                        <a:t>(5 – 9 классы)</a:t>
                      </a:r>
                    </a:p>
                    <a:p>
                      <a:pPr lvl="0" algn="l"/>
                      <a:r>
                        <a:rPr lang="ru-RU" sz="2400" u="none" kern="1200" dirty="0" smtClean="0">
                          <a:solidFill>
                            <a:schemeClr val="tx1"/>
                          </a:solidFill>
                          <a:latin typeface="Arbat-Bold" pitchFamily="2" charset="0"/>
                          <a:ea typeface="+mn-ea"/>
                          <a:cs typeface="+mn-cs"/>
                        </a:rPr>
                        <a:t> </a:t>
                      </a:r>
                      <a:endParaRPr lang="ru-RU" sz="2400" u="none" kern="1200" dirty="0">
                        <a:solidFill>
                          <a:schemeClr val="tx1"/>
                        </a:solidFill>
                        <a:latin typeface="Arbat-Bold" pitchFamily="2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705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Arbat-Bold" pitchFamily="2" charset="0"/>
                          <a:ea typeface="+mn-ea"/>
                          <a:cs typeface="+mn-cs"/>
                        </a:rPr>
                        <a:t>2010 –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Arbat-Bold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Arbat-Bold" pitchFamily="2" charset="0"/>
                          <a:ea typeface="+mn-ea"/>
                          <a:cs typeface="+mn-cs"/>
                        </a:rPr>
                        <a:t>2013 </a:t>
                      </a:r>
                      <a:endParaRPr lang="ru-RU" sz="2400" dirty="0">
                        <a:solidFill>
                          <a:schemeClr val="tx1"/>
                        </a:solidFill>
                        <a:latin typeface="Arbat-Bold" pitchFamily="2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400" u="none" kern="1200" dirty="0" smtClean="0">
                        <a:solidFill>
                          <a:schemeClr val="tx1"/>
                        </a:solidFill>
                        <a:latin typeface="Arbat-Bold" pitchFamily="2" charset="0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ru-RU" sz="2400" u="none" kern="1200" dirty="0" smtClean="0">
                          <a:solidFill>
                            <a:schemeClr val="tx1"/>
                          </a:solidFill>
                          <a:latin typeface="Arbat-Bold" pitchFamily="2" charset="0"/>
                          <a:ea typeface="+mn-ea"/>
                          <a:cs typeface="+mn-cs"/>
                        </a:rPr>
                        <a:t>Ресурсный  центр:</a:t>
                      </a:r>
                      <a:r>
                        <a:rPr lang="ru-RU" sz="2400" u="none" kern="1200" baseline="0" dirty="0" smtClean="0">
                          <a:solidFill>
                            <a:schemeClr val="tx1"/>
                          </a:solidFill>
                          <a:latin typeface="Arbat-Bold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Arbat-Bold" pitchFamily="2" charset="0"/>
                          <a:ea typeface="+mn-ea"/>
                          <a:cs typeface="+mn-cs"/>
                        </a:rPr>
                        <a:t>преподавание русского языка в профильных классах и русского языка и литературы на базовом уровне    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Arbat-Bold" pitchFamily="2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  <a:solidFill>
            <a:schemeClr val="accent6">
              <a:lumMod val="60000"/>
              <a:lumOff val="40000"/>
              <a:alpha val="50000"/>
            </a:schemeClr>
          </a:solidFill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реализации </a:t>
            </a:r>
            <a:endParaRPr lang="ru-RU" sz="40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</TotalTime>
  <Words>869</Words>
  <Application>Microsoft Office PowerPoint</Application>
  <PresentationFormat>Экран (4:3)</PresentationFormat>
  <Paragraphs>225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Воспитательный потенциал тестирования </vt:lpstr>
      <vt:lpstr>Суть педагогической идеи</vt:lpstr>
      <vt:lpstr>Этапы реализации </vt:lpstr>
      <vt:lpstr>Типы педагогических тестов</vt:lpstr>
      <vt:lpstr>Открытый тест</vt:lpstr>
      <vt:lpstr>Тестирование: 5-6 классы  </vt:lpstr>
      <vt:lpstr>Тестирование: 5-6 классы  </vt:lpstr>
      <vt:lpstr>Тестирование: 7-9 классы </vt:lpstr>
      <vt:lpstr>Тестирование: 7-9 классы </vt:lpstr>
      <vt:lpstr>Тестирование: 10-11 классы </vt:lpstr>
      <vt:lpstr>Тестирование: 10-11 классы </vt:lpstr>
      <vt:lpstr>Недостатки  тестирования </vt:lpstr>
      <vt:lpstr>Слайд 19</vt:lpstr>
      <vt:lpstr>Слайд 20</vt:lpstr>
      <vt:lpstr>Слайд 21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DNA7 X86</cp:lastModifiedBy>
  <cp:revision>23</cp:revision>
  <dcterms:created xsi:type="dcterms:W3CDTF">2014-11-16T17:07:02Z</dcterms:created>
  <dcterms:modified xsi:type="dcterms:W3CDTF">2019-10-13T15:18:41Z</dcterms:modified>
</cp:coreProperties>
</file>