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9B45C-7AFC-4893-BE21-B3BC0095D760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87809-58D2-4CCE-BBCC-1745FC082D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Тестовые задания для 9 класса по рассказу А.И. Солженицына «Матрёнин Двор»</a:t>
            </a:r>
            <a:endParaRPr lang="ru-RU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Вариант 9</a:t>
            </a:r>
            <a:endParaRPr lang="ru-RU" dirty="0"/>
          </a:p>
          <a:p>
            <a:pPr lvl="0"/>
            <a:r>
              <a:rPr lang="ru-RU" b="1" dirty="0" smtClean="0"/>
              <a:t>1. Какую </a:t>
            </a:r>
            <a:r>
              <a:rPr lang="ru-RU" b="1" dirty="0"/>
              <a:t>часть дома завещала Матрёна своей воспитаннице Кире</a:t>
            </a:r>
            <a:r>
              <a:rPr lang="ru-RU" dirty="0"/>
              <a:t>?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b="1" dirty="0" smtClean="0"/>
              <a:t>2. О </a:t>
            </a:r>
            <a:r>
              <a:rPr lang="ru-RU" b="1" dirty="0"/>
              <a:t>каком историческом периоде идёт речь в рас­сказе?	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а)	после революции</a:t>
            </a:r>
          </a:p>
          <a:p>
            <a:r>
              <a:rPr lang="ru-RU" dirty="0"/>
              <a:t>б)	после Отечественной войны</a:t>
            </a:r>
          </a:p>
          <a:p>
            <a:r>
              <a:rPr lang="ru-RU" dirty="0"/>
              <a:t>в)	1953 год</a:t>
            </a:r>
          </a:p>
          <a:p>
            <a:r>
              <a:rPr lang="ru-RU" dirty="0"/>
              <a:t>г)	1956 </a:t>
            </a:r>
            <a:r>
              <a:rPr lang="ru-RU" dirty="0" smtClean="0"/>
              <a:t>год</a:t>
            </a:r>
          </a:p>
          <a:p>
            <a:pPr lvl="0"/>
            <a:r>
              <a:rPr lang="ru-RU" b="1" dirty="0" smtClean="0"/>
              <a:t>3. Какая </a:t>
            </a:r>
            <a:r>
              <a:rPr lang="ru-RU" b="1" dirty="0"/>
              <a:t>музыка, услышанная по радио,  понравилась Матрёне</a:t>
            </a:r>
            <a:r>
              <a:rPr lang="ru-RU" dirty="0"/>
              <a:t>? </a:t>
            </a:r>
          </a:p>
          <a:p>
            <a:pPr lvl="0"/>
            <a:r>
              <a:rPr lang="ru-RU" b="1" dirty="0" smtClean="0"/>
              <a:t>4. Какую </a:t>
            </a:r>
            <a:r>
              <a:rPr lang="ru-RU" b="1" dirty="0"/>
              <a:t>погоду называла Матрёна </a:t>
            </a:r>
            <a:r>
              <a:rPr lang="ru-RU" b="1" dirty="0" err="1"/>
              <a:t>дуЕль</a:t>
            </a:r>
            <a:r>
              <a:rPr lang="ru-RU" b="1" dirty="0"/>
              <a:t>?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b="1" dirty="0" smtClean="0"/>
              <a:t>5</a:t>
            </a:r>
            <a:r>
              <a:rPr lang="ru-RU" dirty="0" smtClean="0"/>
              <a:t>. «</a:t>
            </a:r>
            <a:r>
              <a:rPr lang="ru-RU" i="1" dirty="0" smtClean="0"/>
              <a:t>От </a:t>
            </a:r>
            <a:r>
              <a:rPr lang="ru-RU" i="1" dirty="0"/>
              <a:t>красного морозного солнца чуть </a:t>
            </a:r>
            <a:r>
              <a:rPr lang="ru-RU" i="1" dirty="0" err="1"/>
              <a:t>розовым</a:t>
            </a:r>
            <a:r>
              <a:rPr lang="ru-RU" i="1" dirty="0"/>
              <a:t> залилось замороженное окошко сеней, теперь укороченных, - и грел этот отсвет лицо Матрёны. У тех людей всегда лица хороши, кто</a:t>
            </a:r>
            <a:r>
              <a:rPr lang="ru-RU" dirty="0"/>
              <a:t> ….»   Продолжите.</a:t>
            </a:r>
            <a:r>
              <a:rPr lang="ru-RU" b="1" i="1" dirty="0"/>
              <a:t> </a:t>
            </a:r>
            <a:endParaRPr lang="ru-RU" dirty="0"/>
          </a:p>
          <a:p>
            <a:endParaRPr lang="ru-RU" dirty="0"/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Вариант 10</a:t>
            </a:r>
            <a:endParaRPr lang="ru-RU" dirty="0"/>
          </a:p>
          <a:p>
            <a:pPr lvl="0"/>
            <a:r>
              <a:rPr lang="ru-RU" dirty="0" smtClean="0"/>
              <a:t>1. О </a:t>
            </a:r>
            <a:r>
              <a:rPr lang="ru-RU" dirty="0"/>
              <a:t>чём думал </a:t>
            </a:r>
            <a:r>
              <a:rPr lang="ru-RU" dirty="0" err="1"/>
              <a:t>Фаддей</a:t>
            </a:r>
            <a:r>
              <a:rPr lang="ru-RU" dirty="0"/>
              <a:t>, стоя у гробов убитых им сына и женщины, которую он когда-то любил?</a:t>
            </a:r>
            <a:r>
              <a:rPr lang="ru-RU" b="1" i="1" dirty="0"/>
              <a:t> «Высокий лоб его был омрачён тяжёлой думой, но дума эта была – спасти брёвна горницы от огня и от козней </a:t>
            </a:r>
            <a:r>
              <a:rPr lang="ru-RU" b="1" i="1" dirty="0" err="1"/>
              <a:t>Матрёновых</a:t>
            </a:r>
            <a:r>
              <a:rPr lang="ru-RU" b="1" i="1" dirty="0"/>
              <a:t> сестёр».</a:t>
            </a:r>
            <a:endParaRPr lang="ru-RU" dirty="0"/>
          </a:p>
          <a:p>
            <a:pPr lvl="0"/>
            <a:r>
              <a:rPr lang="ru-RU" b="1" dirty="0" smtClean="0"/>
              <a:t>2. Какова </a:t>
            </a:r>
            <a:r>
              <a:rPr lang="ru-RU" b="1" dirty="0"/>
              <a:t>основная идея рассказа?</a:t>
            </a:r>
            <a:endParaRPr lang="ru-RU" dirty="0"/>
          </a:p>
          <a:p>
            <a:r>
              <a:rPr lang="ru-RU" dirty="0"/>
              <a:t>а)	изображение тяжести жизни крестьянства колхоз­ных деревень</a:t>
            </a:r>
          </a:p>
          <a:p>
            <a:r>
              <a:rPr lang="ru-RU" dirty="0"/>
              <a:t>б)	трагическая судьба деревенской женщины</a:t>
            </a:r>
          </a:p>
          <a:p>
            <a:r>
              <a:rPr lang="ru-RU" dirty="0"/>
              <a:t>в)	утрата обществом духовных и нравственных основ</a:t>
            </a:r>
          </a:p>
          <a:p>
            <a:r>
              <a:rPr lang="ru-RU" dirty="0"/>
              <a:t>г)	отображение типа чудака в русском обществе</a:t>
            </a:r>
          </a:p>
          <a:p>
            <a:pPr lvl="0"/>
            <a:r>
              <a:rPr lang="ru-RU" b="1" dirty="0" smtClean="0"/>
              <a:t>3. Продолжи</a:t>
            </a:r>
            <a:r>
              <a:rPr lang="ru-RU" dirty="0"/>
              <a:t>: «Не понятая и брошенная даже мужем своим, схоронившая шесть детей, но не нрав свой общительный, чужая сестрам, золовкам, смешная, по-глупому работающая на других бесплатно, - она не скопила имущества к смерти. Грязно-белая коза, колченогая кошка, фикусы… </a:t>
            </a:r>
            <a:br>
              <a:rPr lang="ru-RU" dirty="0"/>
            </a:br>
            <a:r>
              <a:rPr lang="ru-RU" dirty="0"/>
              <a:t>Все мы жили рядом с ней и не поняли, что есть она тот самый ….»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b="1" dirty="0" smtClean="0"/>
              <a:t>4. </a:t>
            </a:r>
            <a:r>
              <a:rPr lang="ru-RU" dirty="0" smtClean="0"/>
              <a:t>В </a:t>
            </a:r>
            <a:r>
              <a:rPr lang="ru-RU" dirty="0"/>
              <a:t>чем сила и слабость Матрены? Что понял для себя </a:t>
            </a:r>
            <a:r>
              <a:rPr lang="ru-RU" dirty="0" err="1"/>
              <a:t>Игнатич</a:t>
            </a:r>
            <a:r>
              <a:rPr lang="ru-RU" dirty="0"/>
              <a:t>?</a:t>
            </a:r>
          </a:p>
          <a:p>
            <a:pPr lvl="0"/>
            <a:r>
              <a:rPr lang="ru-RU" b="1" dirty="0" smtClean="0"/>
              <a:t>5. Какие </a:t>
            </a:r>
            <a:r>
              <a:rPr lang="ru-RU" b="1" dirty="0"/>
              <a:t>художественные детали помогают автору создать образ главной героини?</a:t>
            </a:r>
            <a:endParaRPr lang="ru-RU" dirty="0"/>
          </a:p>
          <a:p>
            <a:r>
              <a:rPr lang="ru-RU" dirty="0"/>
              <a:t>а)	колченогая кошка</a:t>
            </a:r>
          </a:p>
          <a:p>
            <a:r>
              <a:rPr lang="ru-RU" dirty="0"/>
              <a:t>б)	картофельный суп</a:t>
            </a:r>
          </a:p>
          <a:p>
            <a:r>
              <a:rPr lang="ru-RU" dirty="0"/>
              <a:t>в)	большая русская печка</a:t>
            </a:r>
          </a:p>
          <a:p>
            <a:r>
              <a:rPr lang="ru-RU" dirty="0"/>
              <a:t>г)	безмолвная, но живая толпа фикусов</a:t>
            </a:r>
          </a:p>
          <a:p>
            <a:r>
              <a:rPr lang="ru-RU" dirty="0" err="1"/>
              <a:t>д</a:t>
            </a:r>
            <a:r>
              <a:rPr lang="ru-RU" dirty="0"/>
              <a:t>)	«лучезарная», «добрая», «извиняющаяся» улыбка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Вариант 11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1. В </a:t>
            </a:r>
            <a:r>
              <a:rPr lang="ru-RU" b="1" dirty="0"/>
              <a:t>чём заключается смысл названия рассказа?</a:t>
            </a:r>
            <a:endParaRPr lang="ru-RU" dirty="0"/>
          </a:p>
          <a:p>
            <a:r>
              <a:rPr lang="ru-RU" dirty="0"/>
              <a:t>а)	рассказ назван по месту действия</a:t>
            </a:r>
          </a:p>
          <a:p>
            <a:r>
              <a:rPr lang="ru-RU" dirty="0"/>
              <a:t>б)	Матренин двор — символ особого устройства жиз­ни, особого мира</a:t>
            </a:r>
          </a:p>
          <a:p>
            <a:r>
              <a:rPr lang="ru-RU" dirty="0"/>
              <a:t>в)	символ разрушения мира духовности,   добра и ми­лосердия в русской деревне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2. Какова </a:t>
            </a:r>
            <a:r>
              <a:rPr lang="ru-RU" b="1" dirty="0"/>
              <a:t>основная мысль этой повести? Что вкладывает Солженицын в образ старухи Матрены</a:t>
            </a:r>
            <a:r>
              <a:rPr lang="ru-RU" dirty="0"/>
              <a:t>?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3. Какова </a:t>
            </a:r>
            <a:r>
              <a:rPr lang="ru-RU" b="1" dirty="0"/>
              <a:t>особенность системы образов рассказа?</a:t>
            </a:r>
            <a:endParaRPr lang="ru-RU" dirty="0"/>
          </a:p>
          <a:p>
            <a:r>
              <a:rPr lang="ru-RU" dirty="0"/>
              <a:t>а)	построена по принципу парности персонажей</a:t>
            </a:r>
          </a:p>
          <a:p>
            <a:r>
              <a:rPr lang="ru-RU" dirty="0"/>
              <a:t>б)	герои, окружающие Матрену, эгоистичны, черствы, они пользовались добротой главной героини</a:t>
            </a:r>
          </a:p>
          <a:p>
            <a:r>
              <a:rPr lang="ru-RU" dirty="0"/>
              <a:t>в)	подчеркивает одиночество главной героини</a:t>
            </a:r>
          </a:p>
          <a:p>
            <a:r>
              <a:rPr lang="ru-RU" dirty="0"/>
              <a:t>г)	призвана  выделить характер главной героини</a:t>
            </a:r>
          </a:p>
          <a:p>
            <a:pPr lvl="0"/>
            <a:r>
              <a:rPr lang="ru-RU" b="1" dirty="0" smtClean="0"/>
              <a:t>4. Напишите</a:t>
            </a:r>
            <a:r>
              <a:rPr lang="ru-RU" b="1" dirty="0"/>
              <a:t>, какой была судьба Матрены.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b="1" dirty="0" smtClean="0"/>
              <a:t>5. Как </a:t>
            </a:r>
            <a:r>
              <a:rPr lang="ru-RU" b="1" dirty="0"/>
              <a:t>жила Матрена? Счастлива ли она была в жизни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Вариант 12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1. Почему </a:t>
            </a:r>
            <a:r>
              <a:rPr lang="ru-RU" b="1" dirty="0"/>
              <a:t>у Матрены не было детей?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b="1" dirty="0" smtClean="0"/>
              <a:t>2. О </a:t>
            </a:r>
            <a:r>
              <a:rPr lang="ru-RU" b="1" dirty="0"/>
              <a:t>чем беспокоился </a:t>
            </a:r>
            <a:r>
              <a:rPr lang="ru-RU" b="1" dirty="0" err="1"/>
              <a:t>Фаддей</a:t>
            </a:r>
            <a:r>
              <a:rPr lang="ru-RU" b="1" dirty="0"/>
              <a:t> после смерти сына и бывшей любимой женщины?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b="1" dirty="0" smtClean="0"/>
              <a:t>3. Что </a:t>
            </a:r>
            <a:r>
              <a:rPr lang="ru-RU" b="1" dirty="0"/>
              <a:t>завещала Матрена</a:t>
            </a:r>
            <a:r>
              <a:rPr lang="ru-RU" dirty="0"/>
              <a:t>?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4. Как </a:t>
            </a:r>
            <a:r>
              <a:rPr lang="ru-RU" b="1" dirty="0"/>
              <a:t>можно охарактеризовать образ главной геро­ини? </a:t>
            </a:r>
            <a:endParaRPr lang="ru-RU" dirty="0"/>
          </a:p>
          <a:p>
            <a:r>
              <a:rPr lang="ru-RU" dirty="0"/>
              <a:t>а)	наивная, смешная и глупая женщина, всю жизнь бесплатно проработавшая за других</a:t>
            </a:r>
          </a:p>
          <a:p>
            <a:r>
              <a:rPr lang="ru-RU" dirty="0"/>
              <a:t>б)	нелепая, бедная, убогая, всеми оставленная старуха</a:t>
            </a:r>
          </a:p>
          <a:p>
            <a:r>
              <a:rPr lang="ru-RU" dirty="0"/>
              <a:t>в)	праведница, ничем не погрешившая против зако­нов нравственности</a:t>
            </a:r>
          </a:p>
          <a:p>
            <a:r>
              <a:rPr lang="ru-RU" dirty="0"/>
              <a:t>г)	человек бескорыстной души, труженик, абсолютно безответный, смиренный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5. 	Как проявляется авторская оценка героини?</a:t>
            </a:r>
            <a:endParaRPr lang="ru-RU" dirty="0"/>
          </a:p>
          <a:p>
            <a:r>
              <a:rPr lang="ru-RU" dirty="0"/>
              <a:t>а)	в художественных деталях</a:t>
            </a:r>
          </a:p>
          <a:p>
            <a:r>
              <a:rPr lang="ru-RU" dirty="0"/>
              <a:t>б)	в портрете</a:t>
            </a:r>
          </a:p>
          <a:p>
            <a:r>
              <a:rPr lang="ru-RU" dirty="0"/>
              <a:t>в)	характер описания события, положенного в основу рассказа</a:t>
            </a:r>
          </a:p>
          <a:p>
            <a:r>
              <a:rPr lang="ru-RU" dirty="0"/>
              <a:t>г)	прямая авторская оценка</a:t>
            </a:r>
          </a:p>
          <a:p>
            <a:r>
              <a:rPr lang="ru-RU" dirty="0" err="1"/>
              <a:t>д</a:t>
            </a:r>
            <a:r>
              <a:rPr lang="ru-RU" dirty="0"/>
              <a:t>) внутренние монологи героини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Ответы:</a:t>
            </a:r>
            <a:endParaRPr lang="ru-RU" dirty="0"/>
          </a:p>
          <a:p>
            <a:r>
              <a:rPr lang="ru-RU" b="1" dirty="0"/>
              <a:t>Вариант 1</a:t>
            </a:r>
            <a:endParaRPr lang="ru-RU" dirty="0"/>
          </a:p>
          <a:p>
            <a:r>
              <a:rPr lang="ru-RU" b="1" dirty="0"/>
              <a:t>1 – а</a:t>
            </a:r>
            <a:endParaRPr lang="ru-RU" dirty="0"/>
          </a:p>
          <a:p>
            <a:r>
              <a:rPr lang="ru-RU" b="1" dirty="0"/>
              <a:t>2- а</a:t>
            </a:r>
            <a:endParaRPr lang="ru-RU" dirty="0"/>
          </a:p>
          <a:p>
            <a:r>
              <a:rPr lang="ru-RU" b="1" dirty="0"/>
              <a:t>3 – в</a:t>
            </a:r>
            <a:endParaRPr lang="ru-RU" dirty="0"/>
          </a:p>
          <a:p>
            <a:r>
              <a:rPr lang="ru-RU" b="1" dirty="0"/>
              <a:t>4 – а</a:t>
            </a:r>
            <a:endParaRPr lang="ru-RU" dirty="0"/>
          </a:p>
          <a:p>
            <a:r>
              <a:rPr lang="ru-RU" b="1" dirty="0"/>
              <a:t>5 – б</a:t>
            </a:r>
            <a:endParaRPr lang="ru-RU" dirty="0"/>
          </a:p>
          <a:p>
            <a:r>
              <a:rPr lang="ru-RU" b="1" dirty="0"/>
              <a:t>Вариант 2</a:t>
            </a:r>
            <a:endParaRPr lang="ru-RU" dirty="0"/>
          </a:p>
          <a:p>
            <a:r>
              <a:rPr lang="ru-RU" dirty="0"/>
              <a:t>1 - в</a:t>
            </a:r>
          </a:p>
          <a:p>
            <a:r>
              <a:rPr lang="ru-RU" dirty="0"/>
              <a:t>2- градация</a:t>
            </a:r>
          </a:p>
          <a:p>
            <a:r>
              <a:rPr lang="ru-RU" dirty="0"/>
              <a:t>3 - </a:t>
            </a:r>
            <a:r>
              <a:rPr lang="ru-RU" b="1" i="1" dirty="0"/>
              <a:t>О русской печке.</a:t>
            </a:r>
            <a:endParaRPr lang="ru-RU" dirty="0"/>
          </a:p>
          <a:p>
            <a:r>
              <a:rPr lang="ru-RU" dirty="0"/>
              <a:t>4. -</a:t>
            </a:r>
          </a:p>
          <a:p>
            <a:r>
              <a:rPr lang="ru-RU" dirty="0"/>
              <a:t>5. 1959</a:t>
            </a:r>
          </a:p>
          <a:p>
            <a:r>
              <a:rPr lang="ru-RU" b="1" dirty="0"/>
              <a:t>Вариант 3</a:t>
            </a:r>
            <a:endParaRPr lang="ru-RU" dirty="0"/>
          </a:p>
          <a:p>
            <a:r>
              <a:rPr lang="ru-RU" b="1" dirty="0"/>
              <a:t>1. б</a:t>
            </a:r>
            <a:endParaRPr lang="ru-RU" dirty="0"/>
          </a:p>
          <a:p>
            <a:r>
              <a:rPr lang="ru-RU" dirty="0"/>
              <a:t>2. а</a:t>
            </a:r>
          </a:p>
          <a:p>
            <a:r>
              <a:rPr lang="ru-RU" dirty="0"/>
              <a:t>3. </a:t>
            </a:r>
            <a:r>
              <a:rPr lang="ru-RU" b="1" i="1" dirty="0"/>
              <a:t>«Не жалко было саму горницу, стоявшую без дела, как вообще ни труда, ни добра своего не жалела Матрёна никогда. И горница эта всё равно была завещана Кире. Но жутко ей было начать ломать ту крышу, под которой прожила сорок лет».</a:t>
            </a:r>
            <a:endParaRPr lang="ru-RU" dirty="0"/>
          </a:p>
          <a:p>
            <a:r>
              <a:rPr lang="ru-RU" b="1" dirty="0"/>
              <a:t>4. учителем</a:t>
            </a:r>
            <a:endParaRPr lang="ru-RU" dirty="0"/>
          </a:p>
          <a:p>
            <a:r>
              <a:rPr lang="ru-RU" b="1" dirty="0"/>
              <a:t>5. б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Вариант 4</a:t>
            </a:r>
            <a:endParaRPr lang="ru-RU" dirty="0"/>
          </a:p>
          <a:p>
            <a:pPr lvl="0"/>
            <a:r>
              <a:rPr lang="ru-RU" dirty="0" smtClean="0"/>
              <a:t>1.Б</a:t>
            </a:r>
            <a:endParaRPr lang="ru-RU" dirty="0"/>
          </a:p>
          <a:p>
            <a:pPr lvl="0"/>
            <a:r>
              <a:rPr lang="ru-RU" dirty="0" smtClean="0"/>
              <a:t>2.В</a:t>
            </a:r>
            <a:endParaRPr lang="ru-RU" dirty="0"/>
          </a:p>
          <a:p>
            <a:pPr lvl="0"/>
            <a:r>
              <a:rPr lang="ru-RU" b="1" i="1" dirty="0" smtClean="0"/>
              <a:t>3. Она </a:t>
            </a:r>
            <a:r>
              <a:rPr lang="ru-RU" b="1" i="1" dirty="0"/>
              <a:t>стала валить на пол фикусы, чтоб не задохнулись от дыма. </a:t>
            </a:r>
            <a:endParaRPr lang="ru-RU" dirty="0"/>
          </a:p>
          <a:p>
            <a:pPr lvl="0"/>
            <a:r>
              <a:rPr lang="ru-RU" dirty="0" smtClean="0"/>
              <a:t>4. Праведниками</a:t>
            </a:r>
            <a:endParaRPr lang="ru-RU" dirty="0"/>
          </a:p>
          <a:p>
            <a:pPr lvl="0"/>
            <a:r>
              <a:rPr lang="ru-RU" dirty="0" smtClean="0"/>
              <a:t>5. в</a:t>
            </a:r>
            <a:endParaRPr lang="ru-RU" dirty="0"/>
          </a:p>
          <a:p>
            <a:r>
              <a:rPr lang="ru-RU" b="1" dirty="0"/>
              <a:t>Вариант 5</a:t>
            </a:r>
            <a:endParaRPr lang="ru-RU" dirty="0"/>
          </a:p>
          <a:p>
            <a:pPr lvl="0"/>
            <a:r>
              <a:rPr lang="ru-RU" b="1" dirty="0" smtClean="0"/>
              <a:t>1. в</a:t>
            </a:r>
            <a:endParaRPr lang="ru-RU" dirty="0"/>
          </a:p>
          <a:p>
            <a:pPr lvl="0"/>
            <a:r>
              <a:rPr lang="ru-RU" b="1" dirty="0"/>
              <a:t>2. </a:t>
            </a:r>
            <a:r>
              <a:rPr lang="ru-RU" b="1" dirty="0" smtClean="0"/>
              <a:t>2</a:t>
            </a:r>
            <a:endParaRPr lang="ru-RU" dirty="0"/>
          </a:p>
          <a:p>
            <a:r>
              <a:rPr lang="ru-RU" dirty="0"/>
              <a:t>3. </a:t>
            </a:r>
            <a:r>
              <a:rPr lang="ru-RU" b="1" i="1" dirty="0"/>
              <a:t>«</a:t>
            </a:r>
            <a:r>
              <a:rPr lang="ru-RU" b="1" i="1" dirty="0" err="1"/>
              <a:t>Картовь</a:t>
            </a:r>
            <a:r>
              <a:rPr lang="ru-RU" b="1" i="1" dirty="0"/>
              <a:t> </a:t>
            </a:r>
            <a:r>
              <a:rPr lang="ru-RU" b="1" i="1" dirty="0" err="1"/>
              <a:t>необлупленная</a:t>
            </a:r>
            <a:r>
              <a:rPr lang="ru-RU" b="1" i="1" dirty="0"/>
              <a:t>», «суп картонный» или каша ячневая.</a:t>
            </a:r>
            <a:endParaRPr lang="ru-RU" dirty="0"/>
          </a:p>
          <a:p>
            <a:r>
              <a:rPr lang="ru-RU" b="1" dirty="0"/>
              <a:t>4. </a:t>
            </a:r>
            <a:r>
              <a:rPr lang="ru-RU" dirty="0"/>
              <a:t>Поезда.</a:t>
            </a:r>
          </a:p>
          <a:p>
            <a:r>
              <a:rPr lang="ru-RU" b="1" dirty="0"/>
              <a:t>5</a:t>
            </a:r>
            <a:r>
              <a:rPr lang="ru-RU" b="1" i="1" dirty="0"/>
              <a:t>. </a:t>
            </a:r>
            <a:r>
              <a:rPr lang="ru-RU" b="1" dirty="0"/>
              <a:t>б</a:t>
            </a:r>
            <a:endParaRPr lang="ru-RU" dirty="0"/>
          </a:p>
          <a:p>
            <a:r>
              <a:rPr lang="ru-RU" b="1" dirty="0"/>
              <a:t>Вариант 6</a:t>
            </a:r>
            <a:endParaRPr lang="ru-RU" dirty="0"/>
          </a:p>
          <a:p>
            <a:pPr lvl="0"/>
            <a:r>
              <a:rPr lang="ru-RU" dirty="0" smtClean="0"/>
              <a:t>1. в</a:t>
            </a:r>
            <a:endParaRPr lang="ru-RU" dirty="0"/>
          </a:p>
          <a:p>
            <a:pPr lvl="0"/>
            <a:r>
              <a:rPr lang="ru-RU" dirty="0" smtClean="0"/>
              <a:t>2. а</a:t>
            </a:r>
            <a:endParaRPr lang="ru-RU" dirty="0"/>
          </a:p>
          <a:p>
            <a:pPr lvl="0"/>
            <a:r>
              <a:rPr lang="ru-RU" dirty="0" smtClean="0"/>
              <a:t>3.  </a:t>
            </a:r>
            <a:r>
              <a:rPr lang="ru-RU" b="1" i="1" dirty="0"/>
              <a:t>Лишь бы не отставали, чтоб утром не запоздниться».</a:t>
            </a:r>
            <a:endParaRPr lang="ru-RU" dirty="0"/>
          </a:p>
          <a:p>
            <a:pPr lvl="0"/>
            <a:r>
              <a:rPr lang="ru-RU" b="1" i="1" dirty="0" smtClean="0"/>
              <a:t>4. Воспитанница</a:t>
            </a:r>
            <a:endParaRPr lang="ru-RU" dirty="0"/>
          </a:p>
          <a:p>
            <a:pPr lvl="0"/>
            <a:r>
              <a:rPr lang="ru-RU" dirty="0" smtClean="0"/>
              <a:t>5. Гибнет </a:t>
            </a:r>
            <a:r>
              <a:rPr lang="ru-RU" dirty="0"/>
              <a:t>Матрёна – гибнет Матрёнин двор – Матрёнин мир – особый мир праведника. Мир духовности, добра, милосердия, о котором писали ещё Ф. М. Достоевский и Л. Н. Толстой. Никто не задумывается даже, что с уходом Матрёны уходит из жизни что-то ценное и важное. </a:t>
            </a:r>
            <a:r>
              <a:rPr lang="ru-RU" b="1" dirty="0"/>
              <a:t>Праведница </a:t>
            </a:r>
            <a:r>
              <a:rPr lang="ru-RU" dirty="0"/>
              <a:t>Матрёна – нравственный идеал писателя, на котором должна основываться жизнь общества. Все поступки и помыслы Матрёны были освящены особой святостью, не всегда понятной окружающим. Судьба Матрёны прочно связана с судьбой русской деревни. Всё меньше Матрён на Руси, а без них «</a:t>
            </a:r>
            <a:r>
              <a:rPr lang="ru-RU" i="1" dirty="0"/>
              <a:t>не стоять селу</a:t>
            </a:r>
            <a:r>
              <a:rPr lang="ru-RU" dirty="0"/>
              <a:t>». Завершающие слова рассказа возвращают к первоначальному названию – «</a:t>
            </a:r>
            <a:r>
              <a:rPr lang="ru-RU" i="1" dirty="0"/>
              <a:t>Не стоит село без праведника</a:t>
            </a:r>
            <a:r>
              <a:rPr lang="ru-RU" dirty="0"/>
              <a:t>» и наполняют рассказ о крестьянке Матрёне глубоким обобщающим, философским смыслом. </a:t>
            </a:r>
            <a:r>
              <a:rPr lang="ru-RU" b="1" dirty="0"/>
              <a:t>Село </a:t>
            </a:r>
            <a:r>
              <a:rPr lang="ru-RU" dirty="0"/>
              <a:t>– символ нравственной жизни, национальных корней человека, село – вся Россия.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/>
              <a:t>Вариант 7</a:t>
            </a:r>
            <a:endParaRPr lang="ru-RU" dirty="0"/>
          </a:p>
          <a:p>
            <a:pPr lvl="0"/>
            <a:r>
              <a:rPr lang="ru-RU" b="1" i="1" dirty="0" smtClean="0"/>
              <a:t>1. В</a:t>
            </a:r>
            <a:endParaRPr lang="ru-RU" dirty="0"/>
          </a:p>
          <a:p>
            <a:pPr lvl="0"/>
            <a:r>
              <a:rPr lang="ru-RU" b="1" i="1" dirty="0" smtClean="0"/>
              <a:t>2.  </a:t>
            </a:r>
            <a:r>
              <a:rPr lang="ru-RU" b="1" i="1" dirty="0"/>
              <a:t>«На сто восемьдесят четвертом километре от Москвы по ветке, что идет к Мурому и Казани, еще добрых полгода после того все поезда замедляли свой ход как бы до ощупи». </a:t>
            </a:r>
            <a:endParaRPr lang="ru-RU" dirty="0"/>
          </a:p>
          <a:p>
            <a:pPr lvl="0"/>
            <a:r>
              <a:rPr lang="ru-RU" b="1" i="1" dirty="0" smtClean="0"/>
              <a:t>3. Именно </a:t>
            </a:r>
            <a:r>
              <a:rPr lang="ru-RU" b="1" i="1" dirty="0"/>
              <a:t>он дал ему такое название.</a:t>
            </a:r>
            <a:endParaRPr lang="ru-RU" dirty="0"/>
          </a:p>
          <a:p>
            <a:pPr lvl="0"/>
            <a:r>
              <a:rPr lang="ru-RU" b="1" i="1" dirty="0" smtClean="0"/>
              <a:t>4. Не </a:t>
            </a:r>
            <a:r>
              <a:rPr lang="ru-RU" b="1" i="1" dirty="0"/>
              <a:t>стоит село без праведника».</a:t>
            </a:r>
            <a:endParaRPr lang="ru-RU" dirty="0"/>
          </a:p>
          <a:p>
            <a:pPr lvl="0"/>
            <a:r>
              <a:rPr lang="ru-RU" b="1" i="1" dirty="0" smtClean="0"/>
              <a:t>5. Рублёвые </a:t>
            </a:r>
            <a:r>
              <a:rPr lang="ru-RU" b="1" i="1" dirty="0"/>
              <a:t>плакаты о книжной торговле и об урожае.</a:t>
            </a:r>
            <a:endParaRPr lang="ru-RU" dirty="0"/>
          </a:p>
          <a:p>
            <a:r>
              <a:rPr lang="ru-RU" b="1" dirty="0"/>
              <a:t>Вариант 8</a:t>
            </a:r>
            <a:endParaRPr lang="ru-RU" dirty="0"/>
          </a:p>
          <a:p>
            <a:pPr lvl="0"/>
            <a:r>
              <a:rPr lang="ru-RU" b="1" i="1" dirty="0" smtClean="0"/>
              <a:t>1. Козе</a:t>
            </a:r>
            <a:r>
              <a:rPr lang="ru-RU" b="1" i="1" dirty="0"/>
              <a:t>. </a:t>
            </a:r>
            <a:endParaRPr lang="ru-RU" dirty="0"/>
          </a:p>
          <a:p>
            <a:pPr lvl="0"/>
            <a:r>
              <a:rPr lang="ru-RU" b="1" i="1" dirty="0" smtClean="0"/>
              <a:t>2. Об </a:t>
            </a:r>
            <a:r>
              <a:rPr lang="ru-RU" b="1" i="1" dirty="0"/>
              <a:t>электричестве.</a:t>
            </a:r>
            <a:endParaRPr lang="ru-RU" dirty="0"/>
          </a:p>
          <a:p>
            <a:pPr lvl="0"/>
            <a:r>
              <a:rPr lang="ru-RU" b="1" i="1" dirty="0" smtClean="0"/>
              <a:t>3. Работа</a:t>
            </a:r>
            <a:r>
              <a:rPr lang="ru-RU" b="1" i="1" dirty="0"/>
              <a:t>.</a:t>
            </a:r>
            <a:endParaRPr lang="ru-RU" dirty="0"/>
          </a:p>
          <a:p>
            <a:pPr lvl="0"/>
            <a:r>
              <a:rPr lang="ru-RU" b="1" i="1" dirty="0" smtClean="0"/>
              <a:t>4. Пропал </a:t>
            </a:r>
            <a:r>
              <a:rPr lang="ru-RU" b="1" i="1" dirty="0"/>
              <a:t>котелок со святой водой.</a:t>
            </a:r>
            <a:endParaRPr lang="ru-RU" dirty="0"/>
          </a:p>
          <a:p>
            <a:pPr lvl="0"/>
            <a:r>
              <a:rPr lang="ru-RU" b="1" i="1" dirty="0" smtClean="0"/>
              <a:t>5. Григорьева </a:t>
            </a:r>
            <a:r>
              <a:rPr lang="ru-RU" b="1" i="1" dirty="0"/>
              <a:t>Матрёна Васильевна. </a:t>
            </a:r>
            <a:endParaRPr lang="ru-RU" dirty="0"/>
          </a:p>
          <a:p>
            <a:r>
              <a:rPr lang="ru-RU" b="1" dirty="0"/>
              <a:t>Вариант 9</a:t>
            </a:r>
            <a:endParaRPr lang="ru-RU" dirty="0"/>
          </a:p>
          <a:p>
            <a:pPr lvl="0"/>
            <a:r>
              <a:rPr lang="ru-RU" b="1" i="1" dirty="0" smtClean="0"/>
              <a:t>1. Горницу</a:t>
            </a:r>
            <a:r>
              <a:rPr lang="ru-RU" b="1" i="1" dirty="0"/>
              <a:t>. </a:t>
            </a:r>
            <a:endParaRPr lang="ru-RU" dirty="0"/>
          </a:p>
          <a:p>
            <a:r>
              <a:rPr lang="ru-RU" b="1" dirty="0"/>
              <a:t>2. </a:t>
            </a:r>
            <a:r>
              <a:rPr lang="ru-RU" dirty="0"/>
              <a:t>г) 1956 год</a:t>
            </a:r>
          </a:p>
          <a:p>
            <a:pPr lvl="0"/>
            <a:r>
              <a:rPr lang="ru-RU" dirty="0" smtClean="0"/>
              <a:t>3.  </a:t>
            </a:r>
            <a:r>
              <a:rPr lang="ru-RU" b="1" i="1" dirty="0"/>
              <a:t>Романсы Глинки. </a:t>
            </a:r>
            <a:endParaRPr lang="ru-RU" dirty="0"/>
          </a:p>
          <a:p>
            <a:pPr lvl="0"/>
            <a:r>
              <a:rPr lang="ru-RU" b="1" i="1" dirty="0" smtClean="0"/>
              <a:t>4. Метель</a:t>
            </a:r>
            <a:r>
              <a:rPr lang="ru-RU" b="1" i="1" dirty="0"/>
              <a:t>.</a:t>
            </a:r>
            <a:endParaRPr lang="ru-RU" dirty="0"/>
          </a:p>
          <a:p>
            <a:pPr lvl="0"/>
            <a:r>
              <a:rPr lang="ru-RU" b="1" i="1" dirty="0" smtClean="0"/>
              <a:t>5.  </a:t>
            </a:r>
            <a:r>
              <a:rPr lang="ru-RU" b="1" i="1" dirty="0"/>
              <a:t>«В ладах с совестью своей».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Вариант 10</a:t>
            </a:r>
            <a:endParaRPr lang="ru-RU" dirty="0"/>
          </a:p>
          <a:p>
            <a:pPr lvl="0"/>
            <a:r>
              <a:rPr lang="ru-RU" b="1" i="1" dirty="0" smtClean="0"/>
              <a:t>1.  </a:t>
            </a:r>
            <a:r>
              <a:rPr lang="ru-RU" b="1" i="1" dirty="0"/>
              <a:t>«Высокий лоб его был омрачён тяжёлой думой, но дума эта была – спасти брёвна горницы от огня и от козней </a:t>
            </a:r>
            <a:r>
              <a:rPr lang="ru-RU" b="1" i="1" dirty="0" err="1"/>
              <a:t>Матрёновых</a:t>
            </a:r>
            <a:r>
              <a:rPr lang="ru-RU" b="1" i="1" dirty="0"/>
              <a:t> сестёр».</a:t>
            </a:r>
            <a:endParaRPr lang="ru-RU" dirty="0"/>
          </a:p>
          <a:p>
            <a:pPr lvl="0"/>
            <a:r>
              <a:rPr lang="ru-RU" dirty="0" smtClean="0"/>
              <a:t>2. в</a:t>
            </a:r>
            <a:r>
              <a:rPr lang="ru-RU" dirty="0"/>
              <a:t>)	</a:t>
            </a:r>
          </a:p>
          <a:p>
            <a:pPr lvl="0"/>
            <a:r>
              <a:rPr lang="ru-RU" b="1" i="1" dirty="0" smtClean="0"/>
              <a:t>3.  </a:t>
            </a:r>
            <a:r>
              <a:rPr lang="ru-RU" b="1" i="1" dirty="0"/>
              <a:t>«…праведник, без которого, по пословице,  не стоит село».</a:t>
            </a:r>
            <a:endParaRPr lang="ru-RU" dirty="0"/>
          </a:p>
          <a:p>
            <a:pPr lvl="0"/>
            <a:r>
              <a:rPr lang="ru-RU" dirty="0" smtClean="0"/>
              <a:t>4. В </a:t>
            </a:r>
            <a:r>
              <a:rPr lang="ru-RU" dirty="0"/>
              <a:t>чем сила и слабость Матрены? Что понял для себя </a:t>
            </a:r>
            <a:r>
              <a:rPr lang="ru-RU" dirty="0" err="1"/>
              <a:t>Игнатич</a:t>
            </a:r>
            <a:r>
              <a:rPr lang="ru-RU" dirty="0"/>
              <a:t>?</a:t>
            </a:r>
          </a:p>
          <a:p>
            <a:pPr lvl="0"/>
            <a:r>
              <a:rPr lang="ru-RU" dirty="0" smtClean="0"/>
              <a:t>5. </a:t>
            </a:r>
            <a:r>
              <a:rPr lang="ru-RU" dirty="0" err="1" smtClean="0"/>
              <a:t>д</a:t>
            </a:r>
            <a:r>
              <a:rPr lang="ru-RU" dirty="0"/>
              <a:t>)	«лучезарная», «добрая», «извиняющаяся» улыбка</a:t>
            </a:r>
          </a:p>
          <a:p>
            <a:r>
              <a:rPr lang="ru-RU" b="1" dirty="0"/>
              <a:t>Вариант 11</a:t>
            </a:r>
            <a:endParaRPr lang="ru-RU" dirty="0"/>
          </a:p>
          <a:p>
            <a:pPr lvl="0"/>
            <a:r>
              <a:rPr lang="ru-RU" b="1" dirty="0" smtClean="0"/>
              <a:t>1. в</a:t>
            </a:r>
            <a:endParaRPr lang="ru-RU" dirty="0"/>
          </a:p>
          <a:p>
            <a:pPr lvl="0"/>
            <a:r>
              <a:rPr lang="ru-RU" dirty="0" smtClean="0"/>
              <a:t>2. нравственный </a:t>
            </a:r>
            <a:r>
              <a:rPr lang="ru-RU" dirty="0"/>
              <a:t>идеал писателя, на котором должна основываться жизнь общества. Все поступки и помыслы Матрёны были освящены особой святостью, не всегда понятной окружающим. Судьба Матрёны прочно связана с судьбой русской деревни. Всё меньше Матрён на Руси, а без них «</a:t>
            </a:r>
            <a:r>
              <a:rPr lang="ru-RU" i="1" dirty="0"/>
              <a:t>не стоять селу</a:t>
            </a:r>
            <a:r>
              <a:rPr lang="ru-RU" dirty="0"/>
              <a:t>»</a:t>
            </a:r>
          </a:p>
          <a:p>
            <a:pPr lvl="0"/>
            <a:r>
              <a:rPr lang="ru-RU" dirty="0" smtClean="0"/>
              <a:t>3. г</a:t>
            </a:r>
            <a:endParaRPr lang="ru-RU" dirty="0"/>
          </a:p>
          <a:p>
            <a:pPr lvl="0"/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Вариант 12</a:t>
            </a:r>
            <a:endParaRPr lang="ru-RU" dirty="0"/>
          </a:p>
          <a:p>
            <a:pPr lvl="0"/>
            <a:r>
              <a:rPr lang="ru-RU" dirty="0" smtClean="0"/>
              <a:t>1. Умирали</a:t>
            </a:r>
            <a:endParaRPr lang="ru-RU" dirty="0"/>
          </a:p>
          <a:p>
            <a:pPr lvl="0"/>
            <a:r>
              <a:rPr lang="ru-RU" b="1" i="1" dirty="0" smtClean="0"/>
              <a:t>2. спасти </a:t>
            </a:r>
            <a:r>
              <a:rPr lang="ru-RU" b="1" i="1" dirty="0"/>
              <a:t>брёвна горницы от огня и от козней </a:t>
            </a:r>
            <a:r>
              <a:rPr lang="ru-RU" b="1" i="1" dirty="0" err="1"/>
              <a:t>Матрёновых</a:t>
            </a:r>
            <a:r>
              <a:rPr lang="ru-RU" b="1" i="1" dirty="0"/>
              <a:t> сестёр».</a:t>
            </a:r>
            <a:endParaRPr lang="ru-RU" dirty="0"/>
          </a:p>
          <a:p>
            <a:pPr lvl="0"/>
            <a:r>
              <a:rPr lang="ru-RU" b="1" i="1" dirty="0" smtClean="0"/>
              <a:t>3. Истинный </a:t>
            </a:r>
            <a:r>
              <a:rPr lang="ru-RU" b="1" i="1" dirty="0"/>
              <a:t>смысл жизни, скромной</a:t>
            </a:r>
            <a:endParaRPr lang="ru-RU" dirty="0"/>
          </a:p>
          <a:p>
            <a:pPr lvl="0"/>
            <a:r>
              <a:rPr lang="ru-RU" b="1" i="1" dirty="0" smtClean="0"/>
              <a:t>4. В</a:t>
            </a:r>
            <a:endParaRPr lang="ru-RU" dirty="0"/>
          </a:p>
          <a:p>
            <a:pPr lvl="0"/>
            <a:r>
              <a:rPr lang="ru-RU" b="1" i="1" dirty="0" smtClean="0"/>
              <a:t>5. А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Спасибо за внимание!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Надеюсь, вам было интересно!</a:t>
            </a:r>
            <a:endParaRPr lang="ru-RU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Вариант 1</a:t>
            </a:r>
            <a:endParaRPr lang="ru-RU" dirty="0"/>
          </a:p>
          <a:p>
            <a:pPr lvl="0"/>
            <a:r>
              <a:rPr lang="ru-RU" b="1" dirty="0" smtClean="0"/>
              <a:t>1. Рассказ </a:t>
            </a:r>
            <a:r>
              <a:rPr lang="ru-RU" b="1" dirty="0"/>
              <a:t>«Матрёнин двор»:</a:t>
            </a:r>
            <a:endParaRPr lang="ru-RU" dirty="0"/>
          </a:p>
          <a:p>
            <a:r>
              <a:rPr lang="ru-RU" dirty="0"/>
              <a:t>А) полностью достоверен и    </a:t>
            </a:r>
            <a:r>
              <a:rPr lang="ru-RU" dirty="0" err="1"/>
              <a:t>автобиографичен</a:t>
            </a:r>
            <a:r>
              <a:rPr lang="ru-RU" dirty="0"/>
              <a:t>;</a:t>
            </a:r>
          </a:p>
          <a:p>
            <a:r>
              <a:rPr lang="ru-RU" dirty="0"/>
              <a:t>Б) основан на   художественном вымысле;</a:t>
            </a:r>
          </a:p>
          <a:p>
            <a:r>
              <a:rPr lang="ru-RU" dirty="0"/>
              <a:t>В) основан на рассказах очевидцев, содержит элементы вымысла.</a:t>
            </a:r>
          </a:p>
          <a:p>
            <a:pPr lvl="0"/>
            <a:r>
              <a:rPr lang="ru-RU" b="1" dirty="0" smtClean="0"/>
              <a:t>2. Повествование </a:t>
            </a:r>
            <a:r>
              <a:rPr lang="ru-RU" b="1" dirty="0"/>
              <a:t>в рассказе ведётся:</a:t>
            </a:r>
            <a:endParaRPr lang="ru-RU" dirty="0"/>
          </a:p>
          <a:p>
            <a:r>
              <a:rPr lang="ru-RU" dirty="0"/>
              <a:t>А) от первого лица;</a:t>
            </a:r>
          </a:p>
          <a:p>
            <a:r>
              <a:rPr lang="ru-RU" dirty="0"/>
              <a:t>Б) от третьего лица;</a:t>
            </a:r>
          </a:p>
          <a:p>
            <a:r>
              <a:rPr lang="ru-RU" dirty="0"/>
              <a:t>В) двумя рассказчиками.</a:t>
            </a:r>
          </a:p>
          <a:p>
            <a:pPr lvl="0"/>
            <a:r>
              <a:rPr lang="ru-RU" b="1" i="1" dirty="0" smtClean="0"/>
              <a:t>3. Функция </a:t>
            </a:r>
            <a:r>
              <a:rPr lang="ru-RU" b="1" i="1" dirty="0"/>
              <a:t>экспозиции в рассказе:</a:t>
            </a:r>
            <a:endParaRPr lang="ru-RU" dirty="0"/>
          </a:p>
          <a:p>
            <a:r>
              <a:rPr lang="ru-RU" dirty="0"/>
              <a:t>А) познакомить читателя с главными героями;</a:t>
            </a:r>
          </a:p>
          <a:p>
            <a:r>
              <a:rPr lang="ru-RU" dirty="0"/>
              <a:t>Б) заинтриговать читателя тайной, объясняющей медленное движение поезда по отрезку  железнодорожного пути;</a:t>
            </a:r>
          </a:p>
          <a:p>
            <a:r>
              <a:rPr lang="ru-RU" dirty="0"/>
              <a:t>В) ознакомить с местом действия и указать на причастность повествователя к произошедшим</a:t>
            </a:r>
          </a:p>
          <a:p>
            <a:r>
              <a:rPr lang="ru-RU" dirty="0"/>
              <a:t>     событиям.</a:t>
            </a:r>
          </a:p>
          <a:p>
            <a:pPr lvl="0"/>
            <a:r>
              <a:rPr lang="ru-RU" b="1" i="1" dirty="0" smtClean="0"/>
              <a:t>4. Повествователь </a:t>
            </a:r>
            <a:r>
              <a:rPr lang="ru-RU" b="1" i="1" dirty="0"/>
              <a:t>поселился в </a:t>
            </a:r>
            <a:r>
              <a:rPr lang="ru-RU" b="1" i="1" dirty="0" err="1"/>
              <a:t>Тальново</a:t>
            </a:r>
            <a:r>
              <a:rPr lang="ru-RU" b="1" i="1" dirty="0"/>
              <a:t>, надеясь найти патриархальную Россию: </a:t>
            </a:r>
            <a:endParaRPr lang="ru-RU" dirty="0"/>
          </a:p>
          <a:p>
            <a:r>
              <a:rPr lang="ru-RU" dirty="0"/>
              <a:t>А) и огорчился, увидев, что жители недоброжелательны по отношению друг к другу;</a:t>
            </a:r>
          </a:p>
          <a:p>
            <a:r>
              <a:rPr lang="ru-RU" dirty="0"/>
              <a:t>Б) и ни о чём не пожалел, потому что узнал народную мудрость и душевность жителей </a:t>
            </a:r>
            <a:r>
              <a:rPr lang="ru-RU" dirty="0" err="1"/>
              <a:t>Тальново</a:t>
            </a:r>
            <a:r>
              <a:rPr lang="ru-RU" dirty="0"/>
              <a:t>;</a:t>
            </a:r>
          </a:p>
          <a:p>
            <a:r>
              <a:rPr lang="ru-RU" dirty="0"/>
              <a:t>В) и остался жить там навсегда.</a:t>
            </a:r>
          </a:p>
          <a:p>
            <a:r>
              <a:rPr lang="ru-RU" b="1" dirty="0"/>
              <a:t>5</a:t>
            </a:r>
            <a:r>
              <a:rPr lang="ru-RU" dirty="0"/>
              <a:t>. </a:t>
            </a:r>
            <a:r>
              <a:rPr lang="ru-RU" b="1" i="1" dirty="0"/>
              <a:t>Повествователь, уделяя внимание </a:t>
            </a:r>
            <a:r>
              <a:rPr lang="ru-RU" b="1" i="1" dirty="0" err="1"/>
              <a:t>бытоописанию</a:t>
            </a:r>
            <a:r>
              <a:rPr lang="ru-RU" b="1" i="1" dirty="0"/>
              <a:t>, говоря о немолодой кошке, козе, о мышах и тараканах, вольготно живущих в доме Матрёны: </a:t>
            </a:r>
            <a:endParaRPr lang="ru-RU" dirty="0"/>
          </a:p>
          <a:p>
            <a:r>
              <a:rPr lang="ru-RU" dirty="0"/>
              <a:t>А) не одобрял неаккуратность хозяйки, хотя и не говорил ей об этом, чтобы не обидеть;</a:t>
            </a:r>
          </a:p>
          <a:p>
            <a:r>
              <a:rPr lang="ru-RU" dirty="0"/>
              <a:t>Б) подчеркнул, что доброе сердце Матрёны жалело всё живое, и она приютила в доме тех, </a:t>
            </a:r>
          </a:p>
          <a:p>
            <a:r>
              <a:rPr lang="ru-RU" dirty="0"/>
              <a:t>   кто нуждался в её сострадании;</a:t>
            </a:r>
          </a:p>
          <a:p>
            <a:r>
              <a:rPr lang="ru-RU" dirty="0"/>
              <a:t>В) показал подробности  деревенского житья.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74"/>
            <a:ext cx="9144000" cy="683952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Вариант 2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1. </a:t>
            </a:r>
            <a:r>
              <a:rPr lang="ru-RU" b="1" i="1" dirty="0"/>
              <a:t>В отличие от подробного описания </a:t>
            </a:r>
            <a:r>
              <a:rPr lang="ru-RU" b="1" i="1" dirty="0" err="1"/>
              <a:t>Фаддея</a:t>
            </a:r>
            <a:r>
              <a:rPr lang="ru-RU" b="1" i="1" dirty="0"/>
              <a:t>, портрет Матрёны скуп на детали:</a:t>
            </a:r>
            <a:endParaRPr lang="ru-RU" dirty="0"/>
          </a:p>
          <a:p>
            <a:r>
              <a:rPr lang="ru-RU" b="1" i="1" dirty="0"/>
              <a:t>«Обвязанное старческим слинявшим платочком смотрело на меня в непрямых мягких отсветах лампы круглое лицо Матрёны…» Это позволяет:</a:t>
            </a:r>
            <a:r>
              <a:rPr lang="ru-RU" dirty="0"/>
              <a:t> </a:t>
            </a:r>
          </a:p>
          <a:p>
            <a:r>
              <a:rPr lang="ru-RU" dirty="0"/>
              <a:t>А) определить отношение автора к Матрёне, которая осталась загадкой для него;</a:t>
            </a:r>
          </a:p>
          <a:p>
            <a:r>
              <a:rPr lang="ru-RU" dirty="0"/>
              <a:t>Б) указать на принадлежность её к деревенским жителям;</a:t>
            </a:r>
          </a:p>
          <a:p>
            <a:r>
              <a:rPr lang="ru-RU" dirty="0"/>
              <a:t>В) увидеть глубокий подтекст в описании Матрёны: её сущность раскрывает не портрет, а то, как она живёт и общается с людьми.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2. Приём расположения образов с постепенным нарастанием значимости, который использует автор в финале рассказа (</a:t>
            </a:r>
            <a:r>
              <a:rPr lang="ru-RU" b="1" i="1" dirty="0"/>
              <a:t>село — город — вся земля наша</a:t>
            </a:r>
            <a:r>
              <a:rPr lang="ru-RU" b="1" dirty="0"/>
              <a:t>), называется: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3. </a:t>
            </a:r>
            <a:r>
              <a:rPr lang="ru-RU" dirty="0"/>
              <a:t>О чем говорит автор: «Но потому, должно быть, пришла она к нашим предкам из самого каменного века, что, протопленная раз на </a:t>
            </a:r>
            <a:r>
              <a:rPr lang="ru-RU" dirty="0" err="1"/>
              <a:t>досветьи</a:t>
            </a:r>
            <a:r>
              <a:rPr lang="ru-RU" dirty="0"/>
              <a:t>, весь день хранит в себе теплый корм и пойло для скота, пищу и воду для человека. И спать тепло».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dirty="0" smtClean="0"/>
              <a:t>4. Чем </a:t>
            </a:r>
            <a:r>
              <a:rPr lang="ru-RU" dirty="0"/>
              <a:t>судьба рассказчика повести «Матренин двор» напоминает судьбу автора А. Солженицына?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5. Когда был написан рассказ «Матрёнин двор»?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Вариант 3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1. </a:t>
            </a:r>
            <a:r>
              <a:rPr lang="ru-RU" b="1" i="1" dirty="0"/>
              <a:t>Матрёна рассказала повествователю  </a:t>
            </a:r>
            <a:r>
              <a:rPr lang="ru-RU" b="1" i="1" dirty="0" err="1"/>
              <a:t>Игнатичу</a:t>
            </a:r>
            <a:r>
              <a:rPr lang="ru-RU" b="1" i="1" dirty="0"/>
              <a:t> историю своей горькой жизни:</a:t>
            </a:r>
            <a:endParaRPr lang="ru-RU" dirty="0"/>
          </a:p>
          <a:p>
            <a:r>
              <a:rPr lang="ru-RU" dirty="0"/>
              <a:t>А) так как ей не с кем было поговорить; </a:t>
            </a:r>
          </a:p>
          <a:p>
            <a:r>
              <a:rPr lang="ru-RU" dirty="0"/>
              <a:t>Б) потому что ему тоже пришлось пережить трудные времена, и он научился понимать и      сострадать;</a:t>
            </a:r>
          </a:p>
          <a:p>
            <a:r>
              <a:rPr lang="ru-RU" dirty="0"/>
              <a:t>В) потому что хотела, чтобы её пожалели.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</a:t>
            </a:r>
            <a:r>
              <a:rPr lang="ru-RU" b="1" i="1" dirty="0"/>
              <a:t>Недолгое знакомство с Матрёной позволило автору понять её характер. Он была: </a:t>
            </a:r>
            <a:endParaRPr lang="ru-RU" dirty="0"/>
          </a:p>
          <a:p>
            <a:r>
              <a:rPr lang="ru-RU" dirty="0"/>
              <a:t>А) добрая, деликатная, отзывчивая;</a:t>
            </a:r>
          </a:p>
          <a:p>
            <a:r>
              <a:rPr lang="ru-RU" dirty="0"/>
              <a:t>Б) замкнутая, неразговорчивая;</a:t>
            </a:r>
          </a:p>
          <a:p>
            <a:r>
              <a:rPr lang="ru-RU" dirty="0"/>
              <a:t>В) хитрая, меркантильная.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3. Почему </a:t>
            </a:r>
            <a:r>
              <a:rPr lang="ru-RU" b="1" dirty="0"/>
              <a:t>Матрёне тяжело было отдавать горницу при жизни</a:t>
            </a:r>
            <a:r>
              <a:rPr lang="ru-RU" dirty="0"/>
              <a:t>?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4. Кем </a:t>
            </a:r>
            <a:r>
              <a:rPr lang="ru-RU" b="1" dirty="0"/>
              <a:t>хотел работать рассказчик в деревне?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b="1" i="1" dirty="0" smtClean="0"/>
              <a:t>5.  </a:t>
            </a:r>
            <a:r>
              <a:rPr lang="ru-RU" b="1" i="1" dirty="0"/>
              <a:t>Укажите, от чьего лица ведётся повествование в рассказе Солженицына «Матрёнин двор»</a:t>
            </a:r>
            <a:endParaRPr lang="ru-RU" dirty="0"/>
          </a:p>
          <a:p>
            <a:r>
              <a:rPr lang="ru-RU" dirty="0"/>
              <a:t>А) главной героини – Матрёны</a:t>
            </a:r>
          </a:p>
          <a:p>
            <a:r>
              <a:rPr lang="ru-RU" dirty="0"/>
              <a:t>Б) автора-повествователя – </a:t>
            </a:r>
            <a:r>
              <a:rPr lang="ru-RU" dirty="0" err="1"/>
              <a:t>Игнатича</a:t>
            </a:r>
            <a:endParaRPr lang="ru-RU" dirty="0"/>
          </a:p>
          <a:p>
            <a:r>
              <a:rPr lang="ru-RU" dirty="0"/>
              <a:t>В) объективное повествование</a:t>
            </a:r>
          </a:p>
          <a:p>
            <a:r>
              <a:rPr lang="ru-RU" dirty="0"/>
              <a:t>Г) посторонний наблюдатель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Вариант 4</a:t>
            </a:r>
            <a:endParaRPr lang="ru-RU" dirty="0"/>
          </a:p>
          <a:p>
            <a:r>
              <a:rPr lang="ru-RU" dirty="0"/>
              <a:t>1. </a:t>
            </a:r>
            <a:r>
              <a:rPr lang="ru-RU" b="1" i="1" dirty="0"/>
              <a:t>Суть  русской души Матрёны автор почувствовал, когда  она:</a:t>
            </a:r>
            <a:endParaRPr lang="ru-RU" dirty="0"/>
          </a:p>
          <a:p>
            <a:r>
              <a:rPr lang="ru-RU" dirty="0"/>
              <a:t>А) ходила за святой  водой на Крещение;</a:t>
            </a:r>
          </a:p>
          <a:p>
            <a:r>
              <a:rPr lang="ru-RU" dirty="0"/>
              <a:t>Б) заплакала, услышав романсы Глинки по радио, принимая сердцем эту музыку;</a:t>
            </a:r>
          </a:p>
          <a:p>
            <a:r>
              <a:rPr lang="ru-RU" dirty="0"/>
              <a:t>В) согласилась отдать  горницу на слом.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</a:t>
            </a:r>
            <a:r>
              <a:rPr lang="ru-RU" b="1" i="1" dirty="0"/>
              <a:t>Основная тема рассказа:</a:t>
            </a:r>
            <a:endParaRPr lang="ru-RU" dirty="0"/>
          </a:p>
          <a:p>
            <a:r>
              <a:rPr lang="ru-RU" dirty="0"/>
              <a:t>А) месть </a:t>
            </a:r>
            <a:r>
              <a:rPr lang="ru-RU" dirty="0" err="1"/>
              <a:t>Фаддея</a:t>
            </a:r>
            <a:r>
              <a:rPr lang="ru-RU" dirty="0"/>
              <a:t> Матрёне; </a:t>
            </a:r>
          </a:p>
          <a:p>
            <a:r>
              <a:rPr lang="ru-RU" dirty="0"/>
              <a:t>Б) отчуждённость Матрёны, жившей замкнуто и одиноко;</a:t>
            </a:r>
          </a:p>
          <a:p>
            <a:r>
              <a:rPr lang="ru-RU" dirty="0"/>
              <a:t>В) разрушение  двора Матрёны как приюта доброты, любви и всепрощения.</a:t>
            </a:r>
          </a:p>
          <a:p>
            <a:r>
              <a:rPr lang="ru-RU" dirty="0"/>
              <a:t> </a:t>
            </a:r>
          </a:p>
          <a:p>
            <a:pPr lvl="0"/>
            <a:r>
              <a:rPr lang="ru-RU" b="1" dirty="0" smtClean="0"/>
              <a:t>3. Проснувшись </a:t>
            </a:r>
            <a:r>
              <a:rPr lang="ru-RU" b="1" dirty="0"/>
              <a:t>когда-то ночью в дыму, что кинулась спасать Матрёна</a:t>
            </a:r>
            <a:r>
              <a:rPr lang="ru-RU" dirty="0"/>
              <a:t>?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dirty="0" smtClean="0"/>
              <a:t>4. Золовка</a:t>
            </a:r>
            <a:r>
              <a:rPr lang="ru-RU" dirty="0"/>
              <a:t>, после смерти Матрёны, сказала про неё: «…глупая, помогала чужим бесплатно». А были ли люди для Матрены чужими? Как называется это чувство, на котором и держится до сих пор Русь, по мнению Солженицына?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i="1" dirty="0" smtClean="0"/>
              <a:t>5. Укажите </a:t>
            </a:r>
            <a:r>
              <a:rPr lang="ru-RU" b="1" i="1" dirty="0"/>
              <a:t>второе название рассказа Солженицына «Матрёнин двор»</a:t>
            </a:r>
            <a:endParaRPr lang="ru-RU" dirty="0"/>
          </a:p>
          <a:p>
            <a:r>
              <a:rPr lang="ru-RU" dirty="0"/>
              <a:t>А) « Случай на станции </a:t>
            </a:r>
            <a:r>
              <a:rPr lang="ru-RU" dirty="0" err="1"/>
              <a:t>Кречетовка</a:t>
            </a:r>
            <a:r>
              <a:rPr lang="ru-RU" dirty="0"/>
              <a:t>»</a:t>
            </a:r>
          </a:p>
          <a:p>
            <a:r>
              <a:rPr lang="ru-RU" dirty="0"/>
              <a:t>Б) «Пожар»</a:t>
            </a:r>
          </a:p>
          <a:p>
            <a:r>
              <a:rPr lang="ru-RU" dirty="0"/>
              <a:t>В) «Не стоит село без праведников»</a:t>
            </a:r>
          </a:p>
          <a:p>
            <a:r>
              <a:rPr lang="ru-RU" dirty="0"/>
              <a:t>Г) «привычное дело»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Вариант 5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1. </a:t>
            </a:r>
            <a:r>
              <a:rPr lang="ru-RU" b="1" dirty="0"/>
              <a:t>В облике </a:t>
            </a:r>
            <a:r>
              <a:rPr lang="ru-RU" b="1" dirty="0" err="1"/>
              <a:t>Фаддея</a:t>
            </a:r>
            <a:r>
              <a:rPr lang="ru-RU" b="1" dirty="0"/>
              <a:t> автор выделяет чёрные волосы, чёрную окладистую бороду, чёрные усы и брови да и самого старика называл «чёрным». Цвет необходим автору, для того чтобы:</a:t>
            </a:r>
            <a:endParaRPr lang="ru-RU" dirty="0"/>
          </a:p>
          <a:p>
            <a:r>
              <a:rPr lang="ru-RU" dirty="0"/>
              <a:t>А) выделить у героя основательность,  достойность, крепость.</a:t>
            </a:r>
          </a:p>
          <a:p>
            <a:r>
              <a:rPr lang="ru-RU" dirty="0"/>
              <a:t>Б) показать стойкость когда-то «смоляного богатыря», который не растратил душевную доброту     щедрость;</a:t>
            </a:r>
          </a:p>
          <a:p>
            <a:r>
              <a:rPr lang="ru-RU" dirty="0"/>
              <a:t>В) ярче выявить злобу, ненависть, жадность героя.</a:t>
            </a:r>
          </a:p>
          <a:p>
            <a:r>
              <a:rPr lang="ru-RU" dirty="0"/>
              <a:t> </a:t>
            </a:r>
          </a:p>
          <a:p>
            <a:r>
              <a:rPr lang="ru-RU" b="1" i="1" dirty="0"/>
              <a:t>2. </a:t>
            </a:r>
            <a:r>
              <a:rPr lang="ru-RU" b="1" dirty="0"/>
              <a:t>Повествователь это:</a:t>
            </a:r>
            <a:endParaRPr lang="ru-RU" dirty="0"/>
          </a:p>
          <a:p>
            <a:r>
              <a:rPr lang="ru-RU" dirty="0"/>
              <a:t>А) художественно-обобщённый персонаж, показывающий полную картину событий; </a:t>
            </a:r>
          </a:p>
          <a:p>
            <a:r>
              <a:rPr lang="ru-RU" dirty="0"/>
              <a:t>Б) действующее лицо рассказа, со своей историей жизни, </a:t>
            </a:r>
            <a:r>
              <a:rPr lang="ru-RU" dirty="0" err="1"/>
              <a:t>самохарактеристикой</a:t>
            </a:r>
            <a:r>
              <a:rPr lang="ru-RU" dirty="0"/>
              <a:t> и речью;</a:t>
            </a:r>
          </a:p>
          <a:p>
            <a:r>
              <a:rPr lang="ru-RU" dirty="0"/>
              <a:t>В) нейтральный рассказчик.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3. Чем </a:t>
            </a:r>
            <a:r>
              <a:rPr lang="ru-RU" b="1" dirty="0"/>
              <a:t>кормила Матрёна своего жильца</a:t>
            </a:r>
            <a:r>
              <a:rPr lang="ru-RU" dirty="0"/>
              <a:t>?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4. Продолжите</a:t>
            </a:r>
            <a:r>
              <a:rPr lang="ru-RU" b="1" dirty="0"/>
              <a:t>.  </a:t>
            </a:r>
            <a:r>
              <a:rPr lang="ru-RU" dirty="0"/>
              <a:t>«Но отнюдь не была Матрёна бесстрашной. Боялась она пожара, боялась </a:t>
            </a:r>
            <a:r>
              <a:rPr lang="ru-RU" dirty="0" err="1"/>
              <a:t>молоньи</a:t>
            </a:r>
            <a:r>
              <a:rPr lang="ru-RU" dirty="0"/>
              <a:t>, а больше всего почему-то….»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b="1" dirty="0"/>
              <a:t> </a:t>
            </a:r>
            <a:r>
              <a:rPr lang="ru-RU" b="1" dirty="0" smtClean="0"/>
              <a:t>5. Каково </a:t>
            </a:r>
            <a:r>
              <a:rPr lang="ru-RU" b="1" dirty="0"/>
              <a:t>первоначальное (авторское) название рассказа?</a:t>
            </a:r>
            <a:endParaRPr lang="ru-RU" dirty="0"/>
          </a:p>
          <a:p>
            <a:r>
              <a:rPr lang="ru-RU" dirty="0"/>
              <a:t>а) «Село </a:t>
            </a:r>
            <a:r>
              <a:rPr lang="ru-RU" dirty="0" err="1"/>
              <a:t>Торфопродукт</a:t>
            </a:r>
            <a:r>
              <a:rPr lang="ru-RU" dirty="0"/>
              <a:t>» </a:t>
            </a:r>
          </a:p>
          <a:p>
            <a:r>
              <a:rPr lang="ru-RU" dirty="0"/>
              <a:t>б) «Не стоит село без праведника» </a:t>
            </a:r>
          </a:p>
          <a:p>
            <a:r>
              <a:rPr lang="ru-RU" dirty="0"/>
              <a:t>в) «</a:t>
            </a:r>
            <a:r>
              <a:rPr lang="ru-RU" dirty="0" err="1"/>
              <a:t>Беспритульная</a:t>
            </a:r>
            <a:r>
              <a:rPr lang="ru-RU" dirty="0"/>
              <a:t> Матрена»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Вариант 6</a:t>
            </a:r>
            <a:endParaRPr lang="ru-RU" dirty="0"/>
          </a:p>
          <a:p>
            <a:r>
              <a:rPr lang="ru-RU" dirty="0"/>
              <a:t>1. </a:t>
            </a:r>
            <a:r>
              <a:rPr lang="ru-RU" b="1" dirty="0"/>
              <a:t>Изображая плач родственниц по погибшей Матрёне, автор:</a:t>
            </a:r>
            <a:endParaRPr lang="ru-RU" dirty="0"/>
          </a:p>
          <a:p>
            <a:r>
              <a:rPr lang="ru-RU" dirty="0"/>
              <a:t>А) показывает близость героев к русскому национальному эпосу;</a:t>
            </a:r>
          </a:p>
          <a:p>
            <a:r>
              <a:rPr lang="ru-RU" dirty="0"/>
              <a:t>Б) показывает трагичность событий;</a:t>
            </a:r>
          </a:p>
          <a:p>
            <a:r>
              <a:rPr lang="ru-RU" dirty="0"/>
              <a:t>В) раскрывает сущность сестёр героини, которые в плаче спорят за наследство Матрёны.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</a:t>
            </a:r>
            <a:r>
              <a:rPr lang="ru-RU" b="1" dirty="0"/>
              <a:t>Трагическим предзнаменованием событий можно считать:</a:t>
            </a:r>
            <a:endParaRPr lang="ru-RU" dirty="0"/>
          </a:p>
          <a:p>
            <a:r>
              <a:rPr lang="ru-RU" dirty="0"/>
              <a:t>А) пропажу колченогой кошки;</a:t>
            </a:r>
          </a:p>
          <a:p>
            <a:r>
              <a:rPr lang="ru-RU" dirty="0"/>
              <a:t>Б) потерю дома и всего, что с ним связано;</a:t>
            </a:r>
          </a:p>
          <a:p>
            <a:r>
              <a:rPr lang="ru-RU" dirty="0"/>
              <a:t>В) разлад в отношениях с сёстрами.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3. Матрёниным </a:t>
            </a:r>
            <a:r>
              <a:rPr lang="ru-RU" b="1" dirty="0"/>
              <a:t>часам было 27 лет и они все время спешили, почему это не беспокоило хозяйку</a:t>
            </a:r>
            <a:r>
              <a:rPr lang="ru-RU" dirty="0"/>
              <a:t>?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dirty="0"/>
              <a:t> </a:t>
            </a:r>
          </a:p>
          <a:p>
            <a:pPr lvl="0"/>
            <a:r>
              <a:rPr lang="ru-RU" b="1" dirty="0" smtClean="0"/>
              <a:t>4. Кто </a:t>
            </a:r>
            <a:r>
              <a:rPr lang="ru-RU" b="1" dirty="0"/>
              <a:t>такая Кира?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b="1" dirty="0" smtClean="0"/>
              <a:t>5. В </a:t>
            </a:r>
            <a:r>
              <a:rPr lang="ru-RU" b="1" dirty="0"/>
              <a:t>чем заключается трагедия финала? Что хочет нам сказать автор? Что его беспокоит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Вариант 7</a:t>
            </a:r>
            <a:endParaRPr lang="ru-RU" dirty="0"/>
          </a:p>
          <a:p>
            <a:r>
              <a:rPr lang="ru-RU" b="1" i="1" dirty="0"/>
              <a:t>1. Солженицын называет Матрёну праведницей, без которой не стоит село, согласно пословице. К такому выводу он пришёл:</a:t>
            </a:r>
            <a:endParaRPr lang="ru-RU" dirty="0"/>
          </a:p>
          <a:p>
            <a:r>
              <a:rPr lang="ru-RU" dirty="0"/>
              <a:t>А) так как Матрёна всегда говорила правильные слова, к её мнению прислушивались;</a:t>
            </a:r>
          </a:p>
          <a:p>
            <a:r>
              <a:rPr lang="ru-RU" dirty="0"/>
              <a:t>Б) потому что Матрёна соблюдала христианские обычаи;</a:t>
            </a:r>
          </a:p>
          <a:p>
            <a:r>
              <a:rPr lang="ru-RU" dirty="0"/>
              <a:t>В) когда образ Матрёны стал  ему понятен, близок, как и жизнь её без гонки за добром, за нарядами. </a:t>
            </a:r>
          </a:p>
          <a:p>
            <a:pPr lvl="0"/>
            <a:r>
              <a:rPr lang="ru-RU" b="1" dirty="0" smtClean="0"/>
              <a:t>2. Какими </a:t>
            </a:r>
            <a:r>
              <a:rPr lang="ru-RU" b="1" dirty="0"/>
              <a:t>словами начинается рассказ А.И. Солженицына «Матрёнин двор»? </a:t>
            </a:r>
            <a:endParaRPr lang="ru-RU" dirty="0"/>
          </a:p>
          <a:p>
            <a:pPr lvl="0"/>
            <a:r>
              <a:rPr lang="ru-RU" b="1" dirty="0" smtClean="0"/>
              <a:t>3. Что </a:t>
            </a:r>
            <a:r>
              <a:rPr lang="ru-RU" b="1" dirty="0"/>
              <a:t>связывает рассказ «Матрёнин двор» и А.Т. Твардовского?</a:t>
            </a:r>
            <a:endParaRPr lang="ru-RU" dirty="0"/>
          </a:p>
          <a:p>
            <a:pPr lvl="0"/>
            <a:r>
              <a:rPr lang="ru-RU" b="1" dirty="0" smtClean="0"/>
              <a:t>4. Как  </a:t>
            </a:r>
            <a:r>
              <a:rPr lang="ru-RU" b="1" dirty="0"/>
              <a:t>первоначально назывался рассказ «Матрёнин двор»? </a:t>
            </a:r>
            <a:endParaRPr lang="ru-RU" dirty="0"/>
          </a:p>
          <a:p>
            <a:pPr lvl="0"/>
            <a:r>
              <a:rPr lang="ru-RU" b="1" dirty="0" smtClean="0"/>
              <a:t>5. Что </a:t>
            </a:r>
            <a:r>
              <a:rPr lang="ru-RU" b="1" dirty="0"/>
              <a:t>висело «на стене для красоты» в доме у Матрёны?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/>
              <a:t>Вариант 8</a:t>
            </a:r>
            <a:endParaRPr lang="ru-RU" dirty="0"/>
          </a:p>
          <a:p>
            <a:pPr lvl="0"/>
            <a:r>
              <a:rPr lang="ru-RU" dirty="0" smtClean="0"/>
              <a:t>1. Матрёна </a:t>
            </a:r>
            <a:r>
              <a:rPr lang="ru-RU" dirty="0"/>
              <a:t>варила еду в трёх чугунках. В одном – себе, в другом – </a:t>
            </a:r>
            <a:r>
              <a:rPr lang="ru-RU" dirty="0" err="1"/>
              <a:t>Игнатичу</a:t>
            </a:r>
            <a:r>
              <a:rPr lang="ru-RU" dirty="0"/>
              <a:t>, а в третьем -…?</a:t>
            </a:r>
          </a:p>
          <a:p>
            <a:pPr lvl="0"/>
            <a:r>
              <a:rPr lang="ru-RU" dirty="0" smtClean="0"/>
              <a:t>2. О </a:t>
            </a:r>
            <a:r>
              <a:rPr lang="ru-RU" dirty="0"/>
              <a:t>чем говорит автор, произнося слова «лампочка Ильича», «Царь Огонь!»?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dirty="0" smtClean="0"/>
              <a:t>3. Какое </a:t>
            </a:r>
            <a:r>
              <a:rPr lang="ru-RU" dirty="0"/>
              <a:t>верное средство было у Матрёны, чтобы вернуть себе доброе расположение духа?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dirty="0" smtClean="0"/>
              <a:t>4. Какое </a:t>
            </a:r>
            <a:r>
              <a:rPr lang="ru-RU" dirty="0"/>
              <a:t>событие или предзнаменование произошло с Матрёной в Крещение?</a:t>
            </a:r>
            <a:r>
              <a:rPr lang="ru-RU" b="1" i="1" dirty="0"/>
              <a:t> </a:t>
            </a:r>
            <a:endParaRPr lang="ru-RU" dirty="0"/>
          </a:p>
          <a:p>
            <a:pPr lvl="0"/>
            <a:r>
              <a:rPr lang="ru-RU" dirty="0" smtClean="0"/>
              <a:t>5. Назовите </a:t>
            </a:r>
            <a:r>
              <a:rPr lang="ru-RU" dirty="0"/>
              <a:t>полное имя Матрёны</a:t>
            </a:r>
            <a:r>
              <a:rPr lang="ru-RU" b="1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1130</Words>
  <Application>Microsoft Office PowerPoint</Application>
  <PresentationFormat>Экран (4:3)</PresentationFormat>
  <Paragraphs>272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Тестовые задания для 9 класса по рассказу А.И. Солженицына «Матрёнин Двор»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Тестовые задания для 9 класса по рассказу А.И. Солженицына «Матрёнин Двор»</dc:title>
  <dc:creator>DNA7 X86</dc:creator>
  <cp:lastModifiedBy>DNA7 X86</cp:lastModifiedBy>
  <cp:revision>4</cp:revision>
  <dcterms:created xsi:type="dcterms:W3CDTF">2018-05-13T18:26:21Z</dcterms:created>
  <dcterms:modified xsi:type="dcterms:W3CDTF">2018-05-13T18:59:40Z</dcterms:modified>
</cp:coreProperties>
</file>