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8" r:id="rId4"/>
    <p:sldId id="258" r:id="rId5"/>
    <p:sldId id="266" r:id="rId6"/>
    <p:sldId id="260" r:id="rId7"/>
    <p:sldId id="259" r:id="rId8"/>
    <p:sldId id="261" r:id="rId9"/>
    <p:sldId id="262" r:id="rId10"/>
    <p:sldId id="269" r:id="rId11"/>
    <p:sldId id="270" r:id="rId12"/>
    <p:sldId id="267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&#1041;&#1091;&#1083;&#1099;&#1075;&#1080;&#1085;%20&#1053;%203&#1072;%20&#1082;&#1083;.ppt" TargetMode="External"/><Relationship Id="rId2" Type="http://schemas.openxmlformats.org/officeDocument/2006/relationships/hyperlink" Target="&#1084;&#1077;&#1085;&#1102;.xls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41;&#1077;&#1079;&#1086;&#1087;&#1072;&#1089;&#1085;&#1086;&#1089;&#1090;&#1100;%20&#1078;&#1080;&#1079;&#1085;&#1080;.ppt" TargetMode="External"/><Relationship Id="rId5" Type="http://schemas.openxmlformats.org/officeDocument/2006/relationships/hyperlink" Target="&#1047;&#1054;&#1046;-%20%20&#1044;&#1080;&#1084;&#1072;-%20%203%20&#1082;&#1083;&#1072;&#1089;&#1089;.ppt" TargetMode="External"/><Relationship Id="rId4" Type="http://schemas.openxmlformats.org/officeDocument/2006/relationships/hyperlink" Target="&#1073;&#1091;&#1082;&#1083;&#1077;&#1090;.doc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2520279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МОУ Пречистенская СОШ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Учебный проект по окружающему миру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тему: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80928"/>
            <a:ext cx="6400800" cy="2857872"/>
          </a:xfrm>
        </p:spPr>
        <p:txBody>
          <a:bodyPr>
            <a:normAutofit fontScale="92500" lnSpcReduction="20000"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«Я и здоровье»</a:t>
            </a: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Выполнили: обучающиеся 3-А класса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Классный руководитель: Елизарова И.К.</a:t>
            </a: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2013 год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363272" cy="4525963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Кого можно назвать здоровым?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Почему люди болеют?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 чего зависит здоровье человека?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Каково значение пословицы «В здоровом теле – здоровый дух»?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сохранить здоровье?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Модно ли быть здоровым?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Проблемные вопросы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Кто такой здоровый человек? ( Газета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Рассуждалки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»)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Сколько «весит» здоровье в 3-А классе? (Презентация)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В чём «секреты» питания?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3.1.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Сообщение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3.2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3" action="ppaction://hlinkpres?slideindex=1&amp;slidetitle="/>
              </a:rPr>
              <a:t>. Презентация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3.3. Коллаж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3.4. Буклет (Физкультминутка)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Что нужнее: компьютер или свежий воздух?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5" action="ppaction://hlinkpres?slideindex=1&amp;slidetitle="/>
              </a:rPr>
              <a:t>(Презентация)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Что мешает быть здоровым?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5.1.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6" action="ppaction://hlinkpres?slideindex=1&amp;slidetitle="/>
              </a:rPr>
              <a:t>Презентация.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5.2. Информационный бюллетень.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Что пожелать здоровым и не очень? (Сочинения)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Учебные вопросы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Презентация.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Газета.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Коллаж.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Информационный бюллетень.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Сочинение.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Буклет.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Сообщение.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Формы представления отчётов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Интернетресурсы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УМК « Окружающий мир. 3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.», автор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Е.В.Чудинова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Фото (Архив класса)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Анкетирование.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Доп. информация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Используемые ресурсы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628800"/>
            <a:ext cx="8229600" cy="4525963"/>
          </a:xfrm>
          <a:solidFill>
            <a:schemeClr val="bg1"/>
          </a:solidFill>
          <a:scene3d>
            <a:camera prst="isometricOffAxis1Right"/>
            <a:lightRig rig="threePt" dir="t"/>
          </a:scene3d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Творческое название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0171" y="1628801"/>
            <a:ext cx="774365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 будешь – всё добудешь»</a:t>
            </a: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3162028" y="2408838"/>
            <a:ext cx="281993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/>
          <a:lstStyle/>
          <a:p>
            <a:r>
              <a:rPr lang="ru-RU" dirty="0" smtClean="0"/>
              <a:t>Типология проекта: информационно-исследовательский;</a:t>
            </a:r>
          </a:p>
          <a:p>
            <a:r>
              <a:rPr lang="ru-RU" dirty="0" smtClean="0"/>
              <a:t>Предметная область: окружающий мир;</a:t>
            </a:r>
          </a:p>
          <a:p>
            <a:r>
              <a:rPr lang="ru-RU" dirty="0" smtClean="0"/>
              <a:t>Продолжительность: 3 недели.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70480"/>
            <a:ext cx="8229600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</a:p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3162028" y="2408838"/>
            <a:ext cx="281993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476672"/>
            <a:ext cx="856895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«Здоров будешь – всё добудешь»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Информационный проект разработан для обучающихся 3 класса по развивающей программе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Эльконина-Давыдова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Реализация данного проекта предполагается во внеурочной деятельности. На выполнение проекта отводится один месяц.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Результат проекта: выполнен в рамках предмета окружающий мир – 1 час и во внеурочной деятельности.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Аннотация проекта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1.  Выбор темы проекта. (1 занятие). </a:t>
            </a:r>
          </a:p>
          <a:p>
            <a:pPr marL="514350" indent="-514350"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2.  Формирование групп и распределение   обязанностей. </a:t>
            </a:r>
          </a:p>
          <a:p>
            <a:pPr marL="514350" indent="-514350"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(1 занятие). </a:t>
            </a:r>
          </a:p>
          <a:p>
            <a:pPr marL="514350" indent="-514350"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3.  Обсуждение возможных источников информации.  </a:t>
            </a:r>
          </a:p>
          <a:p>
            <a:pPr marL="514350" indent="-514350"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(1 занятие). </a:t>
            </a:r>
          </a:p>
          <a:p>
            <a:pPr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4.  Самостоятельная работа детей по группам. (2 недели). </a:t>
            </a:r>
          </a:p>
          <a:p>
            <a:pPr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5.  Подготовка к защите (обсуждение материала,  консультация учителя). </a:t>
            </a:r>
          </a:p>
          <a:p>
            <a:pPr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6.  Презентация проекта. Отчёт групп («Корреспонденты», «Редакторы»,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«Литературный центр», 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Научный центр», Художественный центр», «Творческая группа»)</a:t>
            </a:r>
          </a:p>
          <a:p>
            <a:pPr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7.  Рефлексия.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Этапы работы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убеждений и привычек здорового образа жизни в условиях образовательного учреждения.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нравственных качеств личности (сила воли, гражданственность. ответственность, целеустремлённость)</a:t>
            </a:r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Воспитательные цели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Заинтересовать в более  глубоком изучении темы.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умение работать с большим объёмом информации, самостоятельно находить нужную информацию в разных источниках, анализировать её и делать выводы.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Образовательные цели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познавательных и творческих способностей детей школьного возраста.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коммуникативных способностей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Развивающие цели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Основополагающий вопрос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8830" y="2276873"/>
            <a:ext cx="840634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такое здоровье?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378</TotalTime>
  <Words>464</Words>
  <Application>Microsoft Office PowerPoint</Application>
  <PresentationFormat>Экран (4:3)</PresentationFormat>
  <Paragraphs>82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МОУ Пречистенская СОШ    Учебный проект по окружающему миру на тему:</vt:lpstr>
      <vt:lpstr>Творческое название</vt:lpstr>
      <vt:lpstr>   </vt:lpstr>
      <vt:lpstr>Аннотация проекта</vt:lpstr>
      <vt:lpstr>Этапы работы</vt:lpstr>
      <vt:lpstr>Воспитательные цели</vt:lpstr>
      <vt:lpstr>Образовательные цели</vt:lpstr>
      <vt:lpstr>Развивающие цели</vt:lpstr>
      <vt:lpstr>Основополагающий вопрос</vt:lpstr>
      <vt:lpstr>Проблемные вопросы</vt:lpstr>
      <vt:lpstr>Учебные вопросы</vt:lpstr>
      <vt:lpstr>Формы представления отчётов</vt:lpstr>
      <vt:lpstr>Используемые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Пречистенская СОШ    Учебный проект по окружающему миру на тему:</dc:title>
  <dc:creator>Вова</dc:creator>
  <cp:lastModifiedBy>Вова</cp:lastModifiedBy>
  <cp:revision>41</cp:revision>
  <dcterms:created xsi:type="dcterms:W3CDTF">2013-02-09T11:57:57Z</dcterms:created>
  <dcterms:modified xsi:type="dcterms:W3CDTF">2013-02-17T16:37:09Z</dcterms:modified>
</cp:coreProperties>
</file>