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3177FFD-CB36-4DCA-B1AB-F0293422D50A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BDA70AB-15A6-4E30-AB07-31F098C70D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Занятие по развитию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Инсценировка </a:t>
            </a:r>
            <a:r>
              <a:rPr lang="ru-RU" dirty="0" err="1" smtClean="0"/>
              <a:t>В.Бардадым</a:t>
            </a:r>
            <a:r>
              <a:rPr lang="ru-RU" dirty="0" smtClean="0"/>
              <a:t> «Хозяюшка»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Бардадым  Хозяюшка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60648"/>
            <a:ext cx="8175851" cy="6213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Праздничные костюмы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4" name="Picture 6" descr="C:\Documents and Settings\Admin\Рабочий стол\Бардадым  Хозяюшка\c1460288cb03741855d91e2f7dafa5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628800"/>
            <a:ext cx="720080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6264695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41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Казаки на службе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Admin\Рабочий стол\Бардадым  Хозяюшка\6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571612"/>
            <a:ext cx="3643339" cy="4572032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Бардадым  Хозяюшка\0313ыв2246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500174"/>
            <a:ext cx="357190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0"/>
            <a:ext cx="55007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 </a:t>
            </a:r>
            <a:r>
              <a:rPr lang="ru-RU" dirty="0" err="1" smtClean="0"/>
              <a:t>В.Бардадым</a:t>
            </a:r>
            <a:endParaRPr lang="ru-RU" dirty="0"/>
          </a:p>
        </p:txBody>
      </p:sp>
      <p:pic>
        <p:nvPicPr>
          <p:cNvPr id="5" name="Содержимое 4" descr="сканирование0003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342902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сканирование000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785926"/>
            <a:ext cx="335758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86</TotalTime>
  <Words>16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Занятие по развитию речи</vt:lpstr>
      <vt:lpstr>Презентация PowerPoint</vt:lpstr>
      <vt:lpstr>Праздничные костюмы</vt:lpstr>
      <vt:lpstr>Презентация PowerPoint</vt:lpstr>
      <vt:lpstr>Казаки на службе</vt:lpstr>
      <vt:lpstr>Презентация PowerPoint</vt:lpstr>
      <vt:lpstr>Книги В.Бардадым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развитию речи</dc:title>
  <dc:creator>Admin</dc:creator>
  <cp:lastModifiedBy>Панкратова Людмила</cp:lastModifiedBy>
  <cp:revision>8</cp:revision>
  <dcterms:created xsi:type="dcterms:W3CDTF">2016-09-07T12:20:54Z</dcterms:created>
  <dcterms:modified xsi:type="dcterms:W3CDTF">2018-11-02T06:21:39Z</dcterms:modified>
</cp:coreProperties>
</file>