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B301D-66CA-4324-8FA5-58E5C65C1842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8359E-D425-4131-B88F-5D5E74469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95536" y="41490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24744"/>
            <a:ext cx="869693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Урок </a:t>
            </a:r>
          </a:p>
          <a:p>
            <a:pPr algn="ctr"/>
            <a:r>
              <a:rPr lang="ru-RU" sz="5400" b="1" dirty="0" smtClean="0">
                <a:ln w="3155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изобразительного искусства</a:t>
            </a:r>
          </a:p>
          <a:p>
            <a:pPr algn="ctr"/>
            <a:r>
              <a:rPr lang="ru-RU" sz="5400" b="1" dirty="0" smtClean="0">
                <a:ln w="3155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«Берёзовая роща»</a:t>
            </a:r>
            <a:endParaRPr lang="ru-RU" sz="5400" b="1" dirty="0">
              <a:ln w="3155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f8e5c687c53b16ebb2a5bd86028a1af8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860376"/>
            <a:ext cx="8640960" cy="5760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907704" y="0"/>
            <a:ext cx="5121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chemeClr val="tx1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Берёзовая роща</a:t>
            </a:r>
            <a:endParaRPr lang="ru-RU" sz="5400" b="1" dirty="0">
              <a:ln w="31550" cmpd="sng">
                <a:solidFill>
                  <a:schemeClr val="tx1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332656"/>
            <a:ext cx="5121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Берёзовая роща</a:t>
            </a:r>
            <a:endParaRPr lang="ru-RU" sz="5400" b="1" dirty="0">
              <a:ln w="3155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098" name="Picture 2" descr="https://million-wallpapers.ru/wallpapers/6/1/5169984769373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484784"/>
            <a:ext cx="7676053" cy="4797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332656"/>
            <a:ext cx="5121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Берёзовая роща</a:t>
            </a:r>
            <a:endParaRPr lang="ru-RU" sz="5400" b="1" dirty="0">
              <a:ln w="3155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6388" name="Picture 4" descr="https://www.culture.ru/storage/images/9edff6b93fe8419655315807c6f766e9/475ec21d5696b936c6a7aca3daedded4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196752"/>
            <a:ext cx="7056784" cy="5292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eurokraft.ru/d/gazeta_belkraft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84784"/>
            <a:ext cx="5504612" cy="309634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chemeClr val="tx1"/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Берёзовая роща</a:t>
            </a:r>
            <a:endParaRPr lang="ru-RU" sz="5400" b="1" dirty="0">
              <a:ln w="31550" cmpd="sng">
                <a:solidFill>
                  <a:schemeClr val="tx1"/>
                </a:solidFill>
                <a:prstDash val="solid"/>
              </a:ln>
              <a:blipFill>
                <a:blip r:embed="rId3"/>
                <a:stretch>
                  <a:fillRect/>
                </a:stretch>
              </a:blip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7412" name="Picture 4" descr="https://images.fineartamerica.com/images-medium-large/birch-forest-marc-de-groot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2492896"/>
            <a:ext cx="3789956" cy="39604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55776" y="3501008"/>
            <a:ext cx="1224136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Берёзовая роща</a:t>
            </a:r>
            <a:endParaRPr lang="ru-RU" sz="5400" b="1" dirty="0">
              <a:ln w="3155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8434" name="Picture 2" descr="Ð¦Ð²ÐµÑÑ Ð¸Ð· Ð±ÑÐ¼Ð°Ð³Ð¸ Ñ Ð´ÐµÑÑÐ¼Ð¸ | Easy paper flawers for kids #ÑÐ²ÐµÑÑ #Ð±ÑÐ¼Ð°Ð³Ð¸ #Ð´ÐµÑÑÐ¼Ð¸ #paper #flowers #diy #easy #for #kids #Ð´ÐµÑÑÐºÐ¸Ðµ #ÐÐ¾Ð´ÐµÐ»ÐºÐ¸ #Ð¦Ð²ÐµÑÑ #spring #flowers # for #kids #toddlers #art #Ð¸Ð´ÐµÐ¸ #Ð´Ð»Ñ #Ð´ÐµÑÐµÐ¹ #art #ideas #for #kids #ÐºÑÐµÐ°ÑÐ¸Ð²Ð½ÑÐµ #Ð¿Ð¾Ð´ÐµÐ»ÐºÐ¸ #Ð´ÐµÑÑÐ¼Ð¸ #Ð¸Ð´ÐµÐ¸ #ÑÐ²ÐµÑÐ¾Ð² #Ð´Ð»Ñ #Ð´ÐµÑÐµÐ¹ #spring #crafts #for #kids #preschool #8 #Ð¼Ð°ÑÑÐ° #Ð¸Ð´ÐµÐ¸ #Ð¿Ð¾Ð´Ð°ÑÐºÐ¾Ð² #Ð¼Ð°Ð¼Ðµ #motherâs #day #Ð¸Ð´ÐµÐ¸ #Ð¿Ð¾Ð´ÐµÐ»Ð¾Ðº #Ð±ÑÐ¼Ð°Ð³Ð¸ #Toddler #craft #Ð¸Ð´ÐµÐ¸ #Ð·Ð°Ð½ÑÑÐ¸Ð¹ #Ð´ÐµÑÑÐ¼Ð¸ #easy #diy #ideas #diy #paper #creative #activitie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96752"/>
            <a:ext cx="4248472" cy="5310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 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412776"/>
            <a:ext cx="3897445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solidFill>
                    <a:schemeClr val="tx1"/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Берёзовая роща</a:t>
            </a:r>
            <a:endParaRPr lang="ru-RU" sz="5400" b="1" dirty="0">
              <a:ln w="31550" cmpd="sng">
                <a:solidFill>
                  <a:schemeClr val="tx1"/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9458" name="Picture 2" descr="Mixed Media Collage Print - Falling Leaves I use a variety of papers in my artwork that I paint and texture myself. Take a closer look at these birch trees. They are collaged with sheet music, maps, dictionary pages, an atlas and a few postage stamps hiding in plain sight. All the leaves are torn bits of paper as well. Even though this purchase is for a print, you can still see al the details and texture in the paper. Two Sizes Available - No frame included See all my artwork at www.LisaM..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96752"/>
            <a:ext cx="4215043" cy="5328592"/>
          </a:xfrm>
          <a:prstGeom prst="rect">
            <a:avLst/>
          </a:prstGeom>
          <a:noFill/>
        </p:spPr>
      </p:pic>
      <p:pic>
        <p:nvPicPr>
          <p:cNvPr id="19460" name="Picture 4" descr="Check out Alexa1927's artwork on Artsonia, the largest student art museum on the web.  Don't forget to join the fan club and leave a comment on the website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196752"/>
            <a:ext cx="4113457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ds05.infourok.ru/uploads/ex/0631/0003ea48-f843b6a8/img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20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Берёзовая роща</vt:lpstr>
      <vt:lpstr>Берёзовая роща</vt:lpstr>
      <vt:lpstr>Берёзовая роща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НАДЯ</cp:lastModifiedBy>
  <cp:revision>4</cp:revision>
  <dcterms:created xsi:type="dcterms:W3CDTF">2019-10-15T05:18:33Z</dcterms:created>
  <dcterms:modified xsi:type="dcterms:W3CDTF">2019-10-15T05:42:12Z</dcterms:modified>
</cp:coreProperties>
</file>