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58" r:id="rId6"/>
    <p:sldId id="263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E41F8-7F69-4907-B6A0-9C3E7CC911F1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C14F6-6891-4251-A21E-92AC54912A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5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9918" r="4567"/>
          <a:stretch/>
        </p:blipFill>
        <p:spPr>
          <a:xfrm>
            <a:off x="755576" y="1412776"/>
            <a:ext cx="7536873" cy="520930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Благополучие  ребенка в группе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6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с другими людьми зарождаются и интенсивно развиваются в детском возрасте. Опыт первых отношений становится фундаментом для дальнейшего развития личности ребенка, его отношения к миру, поведения и самочувствия среди людей.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5040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общения со сверстниками: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6400800" cy="4658072"/>
          </a:xfrm>
        </p:spPr>
        <p:txBody>
          <a:bodyPr>
            <a:normAutofit/>
          </a:bodyPr>
          <a:lstStyle/>
          <a:p>
            <a:pPr algn="just"/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(2 – 4 года)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соучастии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(параллельные действия детей)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(4  - 6 лет)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сотрудничестве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сверстником (распределение игровых ролей)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уважении и признании сверстниками.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(6 - 7 лет)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предпочтения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сверстниками (дети предпочитают тех сверстников, которые адекватно удовлетворяют их потребности в общении).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общения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Объектное (предметное) начало.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Другой человек является предметом сравнения с собой или использования в своих интересах.  КОНКУРЕНЦИЯ ОБИДА НЕПРИЯЗНЬ  ЗАВИСТЬ  ЗЛОСТЬ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Субъектное (личностное) начало.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человек воспринимается только как субъект (ЛИЧНОСТЬ) общения и обращения. СОПЕРЕЖИВАНИЕ И СОДЕЙСТВИЕ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6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определяется следующими факторами: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6288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Отношениями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воспитателем и детьми;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самими детьми;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воспитателями;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воспитателями и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47876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0"/>
          <a:stretch/>
        </p:blipFill>
        <p:spPr>
          <a:xfrm>
            <a:off x="4427984" y="1484784"/>
            <a:ext cx="4221287" cy="26836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10744" cy="46910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РЕБЕНКА В ГРУППЕ ОПРЕДЕЛЯЕТ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группах,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где педагоги уделяют особое внимание налаживанию положительных взаимоотношений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жизнерадостны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мало ссорятся, умеют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играть рядом.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26719" y1="10649" x2="26817" y2="32208"/>
                        <a14:backgroundMark x1="26817" y1="32208" x2="75737" y2="33117"/>
                        <a14:backgroundMark x1="75442" y1="33636" x2="74656" y2="11429"/>
                        <a14:backgroundMark x1="74656" y1="11429" x2="26523" y2="10519"/>
                        <a14:backgroundMark x1="26523" y1="10519" x2="26523" y2="10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70" t="33746" r="-1160" b="10739"/>
          <a:stretch/>
        </p:blipFill>
        <p:spPr>
          <a:xfrm>
            <a:off x="6012160" y="4005064"/>
            <a:ext cx="3325946" cy="26060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338" b="91299" l="5206" r="521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01" t="14462" r="47622" b="7963"/>
          <a:stretch/>
        </p:blipFill>
        <p:spPr>
          <a:xfrm>
            <a:off x="107504" y="3185765"/>
            <a:ext cx="2890664" cy="364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налаживания взаимодействия с детьми воспитателю необходимо установить доверительные отношения и эмоционально их поддерживать, организовать сотрудничество (совместную деятельность взрослого и ребенка), а при возникновении конфликтных ситуаций применять позитивные способы их разрешения.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5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243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Благополучие  ребенка в группе</vt:lpstr>
      <vt:lpstr>Отношение с другими людьми зарождаются и интенсивно развиваются в детском возрасте. Опыт первых отношений становится фундаментом для дальнейшего развития личности ребенка, его отношения к миру, поведения и самочувствия среди людей.</vt:lpstr>
      <vt:lpstr>Этапы развития общения со сверстниками:</vt:lpstr>
      <vt:lpstr>Основы общения</vt:lpstr>
      <vt:lpstr>Атмосфера в группе определяется следующими факторами: </vt:lpstr>
      <vt:lpstr>Презентация PowerPoint</vt:lpstr>
      <vt:lpstr> В группах, где педагоги уделяют особое внимание налаживанию положительных взаимоотношений дети жизнерадостны, мало ссорятся, умеют играть рядом. </vt:lpstr>
      <vt:lpstr>Для налаживания взаимодействия с детьми воспитателю необходимо установить доверительные отношения и эмоционально их поддерживать, организовать сотрудничество (совместную деятельность взрослого и ребенка), а при возникновении конфликтных ситуаций применять позитивные способы их разрешения.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Благополучие  ребенка в группе</dc:title>
  <dc:creator>детский сад 25</dc:creator>
  <cp:lastModifiedBy>user</cp:lastModifiedBy>
  <cp:revision>29</cp:revision>
  <dcterms:created xsi:type="dcterms:W3CDTF">2019-10-01T11:47:59Z</dcterms:created>
  <dcterms:modified xsi:type="dcterms:W3CDTF">2019-10-09T08:13:14Z</dcterms:modified>
</cp:coreProperties>
</file>