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51" autoAdjust="0"/>
    <p:restoredTop sz="94660"/>
  </p:normalViewPr>
  <p:slideViewPr>
    <p:cSldViewPr snapToGrid="0">
      <p:cViewPr varScale="1">
        <p:scale>
          <a:sx n="25" d="100"/>
          <a:sy n="25" d="100"/>
        </p:scale>
        <p:origin x="18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80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17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6632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9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4798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41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282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79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51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446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3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151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0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253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42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621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B6D06-93C2-4466-89DF-5FEE71D71E63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CD7C18D-B927-4C27-9CA0-4933EE65BC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3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3118554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-творческий проект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подготовительной группы на тему: 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«Чудесница вода».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2532" y="3017521"/>
            <a:ext cx="7766936" cy="152570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97977" y="403763"/>
            <a:ext cx="78954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 9 «Колосок»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д. Часовенная Волжского муниципального района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Республики Марий Эл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94231" y="5050919"/>
            <a:ext cx="539847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                                   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Чернова Е. Л.,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воспитатель старшей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группы                                          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 кв. категории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948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6979" y="2097927"/>
            <a:ext cx="986733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№1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«Вода-это жидкость, не имеющая формы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вода-это жидкость, её можно наливать, переливать.</a:t>
            </a:r>
            <a:endParaRPr lang="ru-RU" sz="28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513" y="4050405"/>
            <a:ext cx="2926366" cy="2233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453" y="4050405"/>
            <a:ext cx="2977882" cy="2233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00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870744" y="4211392"/>
            <a:ext cx="6084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41120" y="2026179"/>
            <a:ext cx="90146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Опыт№2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бесцветная».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стоят стакан с молоком, стакан с водой.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не имеет цвета, она бесцветная.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861" y="4327301"/>
            <a:ext cx="2797577" cy="198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67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1733" y="1812846"/>
            <a:ext cx="94019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Опыт№3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не имеет вкуса».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детям попробовать на вкус воду.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не имеет вкуса, она  безвкусная.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247" y="4121239"/>
            <a:ext cx="2986468" cy="22398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801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049" y="1470704"/>
            <a:ext cx="1023582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Опыт№4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не имеет запаха».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детям понюхать воду. Пахнет ли вода чем-нибудь? (нет)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ни чем не пахнет, у неё нет запаха.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127" y="4169534"/>
            <a:ext cx="2887730" cy="21657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41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3666" y="1666864"/>
            <a:ext cx="912516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 воде не все растворяется».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детям положить в воду соль, речной песок. Что с ними случилось?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воде не все вещества растворяются.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50" y="4377385"/>
            <a:ext cx="2591516" cy="19436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535" y="4452512"/>
            <a:ext cx="2524259" cy="18931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554" y="4221409"/>
            <a:ext cx="1691693" cy="22555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58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2764" y="1841871"/>
            <a:ext cx="966261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Опыт№6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«Силы воды».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стакан пресной водой и в стакан соленой водой кладу по сырому яйцу. Что случилось с яйцами?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соленая вода обладает большой плотностью, чем пресная и поэтому выталкивает яйцо.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4687908"/>
            <a:ext cx="2385454" cy="17890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61" y="4687909"/>
            <a:ext cx="2385453" cy="1789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0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6836" y="1733074"/>
            <a:ext cx="876955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Опыт№7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«Испарение воды».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горячий чайник кладу холодную  пластмассовую крышку, через несколько секунд дети рассматривают эту крышку.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там появилось?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19" y="4112113"/>
            <a:ext cx="3016518" cy="22623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374578" y="409635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32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2434" y="2058313"/>
            <a:ext cx="87115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Опыт№8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«Снег и лед-вода».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 сравнение с детьми снега, льда и воды.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34" y="4356278"/>
            <a:ext cx="2540000" cy="190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050" y="4356278"/>
            <a:ext cx="2540000" cy="190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977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1695" y="1951823"/>
            <a:ext cx="951249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Игровая деятельность.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«Вода, не вода», «Кому нужна вода?», «Отвечай быстро», «Кто быстрее соберет?»</a:t>
            </a: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«Ручеек», «Море волнуется», «Караси и щука», «Водяной», «Ходят капельки по кругу».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649" y="4960675"/>
            <a:ext cx="2187976" cy="16409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68" y="4960675"/>
            <a:ext cx="2243786" cy="16828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44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640" y="1848023"/>
            <a:ext cx="1002898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3этап-заключительный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альбома «Вода. Для чего нужна вода?»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просмотр НОД «Вода-волшебница»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экологической газеты вместе с родителями «Берегите природу».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582" y="4629705"/>
            <a:ext cx="2516387" cy="18872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770" y="4644191"/>
            <a:ext cx="2497070" cy="18728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6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156" y="1518557"/>
            <a:ext cx="82622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научить людей и особенно детей, наше будущее поколение бережному отношению к воде. Вода играет огромную роль в нашей жизни, она постоянная наша спутница. На сегодняшний день экологическая грамотность, бережное отношение к природе стали залогом для выживания человека на нашей планете. Кроме того экологическое образование детей-это огромный потенциал их всестороннего развития.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6567" y="224136"/>
            <a:ext cx="47724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Паспорт проекта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30361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Вывод</a:t>
            </a:r>
            <a:b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ru-RU" sz="4000" b="1" dirty="0">
              <a:solidFill>
                <a:srgbClr val="0070C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7700" y="1549400"/>
            <a:ext cx="9461500" cy="42037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детей расширились знания и представления о воде, ее свойствах, значимости для всего живого.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 научились анализировать результаты наблюдений и делать выводы о некоторых закономерностях и взаимосвязях в природе.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экспериментальном центре обновлены оборудования для проведения опытов, приобретены плакат « круговорот воды в природе, новый большой глобус.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 стали активными участниками в образовательном процессе дошкольного учреждения.</a:t>
            </a:r>
          </a:p>
          <a:p>
            <a:pPr algn="just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8175" y="1844177"/>
            <a:ext cx="88301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6838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015" y="1652954"/>
            <a:ext cx="78251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-творческий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педагоги, родители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у детей представлений о значений воды в жизни всего живого на земле, вода-источник жизни.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воды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6567" y="224136"/>
            <a:ext cx="47724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Паспорт проекта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51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1843" y="1894114"/>
            <a:ext cx="77397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представление детей о воде, её свойствах, назначении, показать, где и в каком  виде существует вода в окружающей среде.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познавательные умения через экспериментальную деятельность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значения воды для всего живого.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осознанное, бережное отношение к воде как важному природному ресурсу.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6567" y="224136"/>
            <a:ext cx="47724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Паспорт проекта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4880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396" y="1056067"/>
            <a:ext cx="848717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предполагает интегрирование работы по нравственно- экологическому воспитанию.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получают реальные представления о различных сторонах изучаемого объекта, о его взаимоотношениях с другими объектами и со средой обитания.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речь, память, логическое мышление детей так, как ему необходимо анализировать, сравнивать и делать выводы.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102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1417211" y="1210257"/>
            <a:ext cx="73457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направления работы: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ксперименты с водой,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рганизация развивающей среды для деятельности детей,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Взаимодействие и сотрудничество с родителями,(социальными партнерами).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6567" y="224136"/>
            <a:ext cx="47724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Паспорт проекта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31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218" y="1811531"/>
            <a:ext cx="827515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ксперименты,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аблюдение на прогулках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одвижные и дидактические игры,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тение художественной литературы,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ыпуск стенгазет,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ткрытый просмотр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36567" y="224136"/>
            <a:ext cx="47724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Паспорт проекта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7760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2288" y="2910625"/>
            <a:ext cx="665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22163" y="1999302"/>
            <a:ext cx="762429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1этап-организационный: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нформация для родителей о предстоящей деятельности;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одбор и изучение методической литературы по теме проекта;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одбор художественной литературы по теме;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плана реализации проекта;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одготовка оборудования для опытов с водой.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509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8173" y="514782"/>
            <a:ext cx="9921923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 </a:t>
            </a:r>
          </a:p>
          <a:p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2этап-основной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просмотр и обсуждение презентации «Мир воды».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беседы с детьми: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«Для чего нужна вода?»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«Водоемы нашей планеты»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«Чем отличается вода в морях и океанах от речной озерной?»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в наш дом приходит вода?»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«Берегите воду!»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опытно-экспериментальная деятельность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92072" y="514782"/>
            <a:ext cx="81340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Содержание работы над проектом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25934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2193</TotalTime>
  <Words>874</Words>
  <Application>Microsoft Office PowerPoint</Application>
  <PresentationFormat>Широкоэкранный</PresentationFormat>
  <Paragraphs>129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Times New Roman</vt:lpstr>
      <vt:lpstr>Trebuchet MS</vt:lpstr>
      <vt:lpstr>Wingdings</vt:lpstr>
      <vt:lpstr>Wingdings 3</vt:lpstr>
      <vt:lpstr>Грань</vt:lpstr>
      <vt:lpstr>Исследовательско-творческий проект  с детьми подготовительной группы на тему:  «Чудесница вода».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Microsoft Office</cp:lastModifiedBy>
  <cp:revision>91</cp:revision>
  <dcterms:created xsi:type="dcterms:W3CDTF">2018-03-22T10:10:55Z</dcterms:created>
  <dcterms:modified xsi:type="dcterms:W3CDTF">2019-04-19T06:53:25Z</dcterms:modified>
</cp:coreProperties>
</file>