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10" d="100"/>
          <a:sy n="110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D:\РИСУНКИ для МАШИ\Временная для презентаций\кёльнский соб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476672"/>
            <a:ext cx="4146291" cy="3108319"/>
          </a:xfrm>
          <a:prstGeom prst="rect">
            <a:avLst/>
          </a:prstGeom>
          <a:noFill/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857356" y="428604"/>
            <a:ext cx="62151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Das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Gesicht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einer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Stadt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Visitenkarte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des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Landes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Jede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Stadt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hat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ihr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eigenes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Gesicht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D:\РИСУНКИ для МАШИ\Временная для презентаций\оперн.театр сидне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flipH="1">
            <a:off x="3707904" y="2636912"/>
            <a:ext cx="4680520" cy="3334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571604" y="928670"/>
          <a:ext cx="6408996" cy="4810135"/>
        </p:xfrm>
        <a:graphic>
          <a:graphicData uri="http://schemas.openxmlformats.org/presentationml/2006/ole">
            <p:oleObj spid="_x0000_s27649" name="Слайд" r:id="rId3" imgW="4497270" imgH="3374076" progId="PowerPoint.Slide.8">
              <p:embed/>
            </p:oleObj>
          </a:graphicData>
        </a:graphic>
      </p:graphicFrame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3381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071538" y="1000108"/>
          <a:ext cx="6630061" cy="4969170"/>
        </p:xfrm>
        <a:graphic>
          <a:graphicData uri="http://schemas.openxmlformats.org/presentationml/2006/ole">
            <p:oleObj spid="_x0000_s26625" name="Слайд" r:id="rId3" imgW="4666416" imgH="3499122" progId="PowerPoint.Slide.8">
              <p:embed/>
            </p:oleObj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3505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16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Поток</vt:lpstr>
      <vt:lpstr>Слайд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BOSS</cp:lastModifiedBy>
  <cp:revision>8</cp:revision>
  <dcterms:modified xsi:type="dcterms:W3CDTF">2019-10-15T17:59:46Z</dcterms:modified>
</cp:coreProperties>
</file>