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handoutMasterIdLst>
    <p:handoutMasterId r:id="rId14"/>
  </p:handoutMasterIdLst>
  <p:sldIdLst>
    <p:sldId id="287" r:id="rId2"/>
    <p:sldId id="282" r:id="rId3"/>
    <p:sldId id="257" r:id="rId4"/>
    <p:sldId id="259" r:id="rId5"/>
    <p:sldId id="261" r:id="rId6"/>
    <p:sldId id="262" r:id="rId7"/>
    <p:sldId id="280" r:id="rId8"/>
    <p:sldId id="275" r:id="rId9"/>
    <p:sldId id="276" r:id="rId10"/>
    <p:sldId id="281" r:id="rId11"/>
    <p:sldId id="277" r:id="rId12"/>
    <p:sldId id="28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3333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0"/>
  </p:normalViewPr>
  <p:slideViewPr>
    <p:cSldViewPr>
      <p:cViewPr varScale="1">
        <p:scale>
          <a:sx n="121" d="100"/>
          <a:sy n="121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55ABE-9919-4763-865C-D7578DDE146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56E64-9575-470F-8E9D-4F3ED45C36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071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03D39-F625-4A55-9B68-AF77104C03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0612D9-83C0-4C69-9774-A21BDE5BE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3D6EBC-4C5E-418E-A2E8-7EFC3B5A3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FA569F-7C9B-484F-B0AA-87735E8814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AA8B0A-EAF3-4D33-A6CA-CC6FDC0D0E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8CBEEB3-51C1-4C4E-B0A7-EA76B10AEE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FC65-1CC4-4BF4-B913-41C9C90551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3E7024-7B93-4ECC-B442-A9DD82740B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73E00C-3D11-4F95-920A-192C15378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867632-4C47-4812-BD69-01D5C58FA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FA726E-D17E-4034-9496-810C10AB7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9ADE88-E6B8-4B7D-B5B8-84E9CF0926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1CF63-BB7A-4105-AA4A-AE6C1C248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B7A9B6-DDED-430A-94F9-06A6C8A3CB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78D4CAE-4A36-455E-A8E1-2FD5CD972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785926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День здоровья</a:t>
            </a:r>
            <a:endParaRPr lang="ru-RU" sz="7200" dirty="0"/>
          </a:p>
        </p:txBody>
      </p:sp>
      <p:pic>
        <p:nvPicPr>
          <p:cNvPr id="4" name="Picture 2" descr="Картинка 5 из 12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14686"/>
            <a:ext cx="3357586" cy="32965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Documents and Settings\Admin\Рабочий стол\День здоровья\x_26f19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263"/>
          <a:stretch>
            <a:fillRect/>
          </a:stretch>
        </p:blipFill>
        <p:spPr bwMode="auto">
          <a:xfrm>
            <a:off x="1071538" y="428604"/>
            <a:ext cx="7858180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0233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3314"/>
            <a:ext cx="2913119" cy="259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357166"/>
            <a:ext cx="5786478" cy="1060472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>
                <a:solidFill>
                  <a:srgbClr val="FF3300"/>
                </a:solidFill>
                <a:effectLst/>
                <a:latin typeface="Times New Roman" pitchFamily="18" charset="0"/>
              </a:rPr>
              <a:t>Помните: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2000240"/>
            <a:ext cx="8143900" cy="424816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5400" b="1" dirty="0">
                <a:latin typeface="Times New Roman" pitchFamily="18" charset="0"/>
              </a:rPr>
              <a:t>День вашего здоровья — </a:t>
            </a:r>
          </a:p>
          <a:p>
            <a:pPr algn="ctr">
              <a:buFontTx/>
              <a:buNone/>
            </a:pPr>
            <a:r>
              <a:rPr lang="ru-RU" sz="5400" b="1" dirty="0">
                <a:latin typeface="Times New Roman" pitchFamily="18" charset="0"/>
              </a:rPr>
              <a:t>это каждый день </a:t>
            </a:r>
          </a:p>
          <a:p>
            <a:pPr algn="ctr">
              <a:buFontTx/>
              <a:buNone/>
            </a:pPr>
            <a:r>
              <a:rPr lang="ru-RU" sz="5400" b="1" dirty="0">
                <a:latin typeface="Times New Roman" pitchFamily="18" charset="0"/>
              </a:rPr>
              <a:t>вашей жизни. </a:t>
            </a:r>
          </a:p>
          <a:p>
            <a:pPr algn="ctr">
              <a:buFontTx/>
              <a:buNone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</a:rPr>
              <a:t>Будьте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</a:rPr>
              <a:t>здоровы!</a:t>
            </a:r>
          </a:p>
        </p:txBody>
      </p:sp>
      <p:pic>
        <p:nvPicPr>
          <p:cNvPr id="7" name="Picture 3" descr="J02330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7166"/>
            <a:ext cx="197922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714356"/>
            <a:ext cx="749808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внимание!!!</a:t>
            </a:r>
            <a:endParaRPr lang="ru-RU" sz="4800" dirty="0"/>
          </a:p>
        </p:txBody>
      </p:sp>
      <p:pic>
        <p:nvPicPr>
          <p:cNvPr id="1026" name="Picture 2" descr="http://www.centrturizm89.ru/images/news/580/5710/12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8802"/>
            <a:ext cx="7358082" cy="4420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7 из 12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7429552" cy="68912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786454"/>
            <a:ext cx="78581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</a:rPr>
              <a:t>Здоровым быть модно!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1142984"/>
            <a:ext cx="4054475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rgbClr val="FF3300"/>
                </a:solidFill>
                <a:effectLst/>
                <a:latin typeface="Times New Roman" pitchFamily="18" charset="0"/>
              </a:rPr>
              <a:t>7 апреля </a:t>
            </a:r>
            <a:r>
              <a:rPr lang="ru-RU" sz="6000" b="1" dirty="0" smtClean="0">
                <a:solidFill>
                  <a:srgbClr val="FF3300"/>
                </a:solidFill>
                <a:effectLst/>
                <a:latin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3300"/>
                </a:solidFill>
                <a:effectLst/>
                <a:latin typeface="Times New Roman" pitchFamily="18" charset="0"/>
              </a:rPr>
            </a:br>
            <a:r>
              <a:rPr lang="ru-RU" sz="6000" b="1" dirty="0" smtClean="0">
                <a:solidFill>
                  <a:srgbClr val="FF3300"/>
                </a:solidFill>
                <a:effectLst/>
                <a:latin typeface="Times New Roman" pitchFamily="18" charset="0"/>
              </a:rPr>
              <a:t>1948 года   </a:t>
            </a:r>
            <a:endParaRPr lang="ru-RU" sz="6000" b="1" dirty="0">
              <a:solidFill>
                <a:srgbClr val="FF3300"/>
              </a:solidFill>
              <a:effectLst/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2928934"/>
            <a:ext cx="5000660" cy="3500462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4400" dirty="0">
                <a:latin typeface="Times New Roman" pitchFamily="18" charset="0"/>
              </a:rPr>
              <a:t>День </a:t>
            </a:r>
            <a:r>
              <a:rPr lang="ru-RU" sz="4400" dirty="0" smtClean="0">
                <a:latin typeface="Times New Roman" pitchFamily="18" charset="0"/>
              </a:rPr>
              <a:t>создания </a:t>
            </a:r>
            <a:r>
              <a:rPr lang="ru-RU" sz="4400" b="1" dirty="0" smtClean="0">
                <a:latin typeface="Times New Roman" pitchFamily="18" charset="0"/>
              </a:rPr>
              <a:t>Всемирной</a:t>
            </a:r>
          </a:p>
          <a:p>
            <a:pPr algn="ctr">
              <a:buFontTx/>
              <a:buNone/>
            </a:pPr>
            <a:r>
              <a:rPr lang="ru-RU" sz="4400" b="1" dirty="0" smtClean="0">
                <a:latin typeface="Times New Roman" pitchFamily="18" charset="0"/>
              </a:rPr>
              <a:t>организации </a:t>
            </a:r>
            <a:r>
              <a:rPr lang="ru-RU" sz="4400" b="1" dirty="0">
                <a:latin typeface="Times New Roman" pitchFamily="18" charset="0"/>
              </a:rPr>
              <a:t>здравоохранения</a:t>
            </a:r>
            <a:r>
              <a:rPr lang="ru-RU" sz="4400" dirty="0">
                <a:latin typeface="Times New Roman" pitchFamily="18" charset="0"/>
              </a:rPr>
              <a:t>  </a:t>
            </a:r>
          </a:p>
          <a:p>
            <a:pPr algn="ctr"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>(ВОЗ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</a:p>
        </p:txBody>
      </p:sp>
      <p:pic>
        <p:nvPicPr>
          <p:cNvPr id="3077" name="Picture 5" descr="C:\Documents and Settings\Admin\Рабочий стол\День здоровья\55623040_VOZ.jpg"/>
          <p:cNvPicPr>
            <a:picLocks noChangeAspect="1" noChangeArrowheads="1"/>
          </p:cNvPicPr>
          <p:nvPr/>
        </p:nvPicPr>
        <p:blipFill>
          <a:blip r:embed="rId2" cstate="print"/>
          <a:srcRect l="10000" r="13749" b="1666"/>
          <a:stretch>
            <a:fillRect/>
          </a:stretch>
        </p:blipFill>
        <p:spPr bwMode="auto">
          <a:xfrm>
            <a:off x="5572132" y="3000372"/>
            <a:ext cx="3249825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/>
                <a:latin typeface="Times New Roman" pitchFamily="18" charset="0"/>
              </a:rPr>
              <a:t>Цель проведения дня здоровья: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28662" y="1571612"/>
            <a:ext cx="7964513" cy="4752975"/>
          </a:xfrm>
        </p:spPr>
        <p:txBody>
          <a:bodyPr/>
          <a:lstStyle/>
          <a:p>
            <a:pPr>
              <a:buFont typeface="Wingdings" pitchFamily="2" charset="2"/>
              <a:buChar char="Ш"/>
            </a:pPr>
            <a:r>
              <a:rPr lang="ru-RU" sz="4000" b="1" dirty="0">
                <a:latin typeface="Times New Roman" pitchFamily="18" charset="0"/>
              </a:rPr>
              <a:t>Дать  людям понять, как много значит здоровье в их жизни;</a:t>
            </a:r>
          </a:p>
          <a:p>
            <a:pPr>
              <a:buFont typeface="Wingdings" pitchFamily="2" charset="2"/>
              <a:buChar char="Ш"/>
            </a:pPr>
            <a:r>
              <a:rPr lang="ru-RU" sz="4000" b="1" dirty="0">
                <a:latin typeface="Times New Roman" pitchFamily="18" charset="0"/>
              </a:rPr>
              <a:t>решить, что  нужно сделать человеку, чтобы его собственное здоровье  и здоровье людей во всем мире стало лучше.</a:t>
            </a:r>
            <a:r>
              <a:rPr lang="ru-RU" sz="4000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1142976" y="3214686"/>
            <a:ext cx="7786742" cy="321471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14414" y="3071810"/>
            <a:ext cx="7643866" cy="357190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>
                <a:latin typeface="Times New Roman" pitchFamily="18" charset="0"/>
              </a:rPr>
              <a:t>Каждый год </a:t>
            </a:r>
          </a:p>
          <a:p>
            <a:pPr algn="ctr">
              <a:buFontTx/>
              <a:buNone/>
            </a:pPr>
            <a:r>
              <a:rPr lang="ru-RU" b="1" dirty="0">
                <a:latin typeface="Times New Roman" pitchFamily="18" charset="0"/>
              </a:rPr>
              <a:t>Всемирный день здоровья</a:t>
            </a:r>
            <a:r>
              <a:rPr lang="ru-RU" dirty="0">
                <a:latin typeface="Times New Roman" pitchFamily="18" charset="0"/>
              </a:rPr>
              <a:t> </a:t>
            </a:r>
          </a:p>
          <a:p>
            <a:pPr algn="ctr">
              <a:buFontTx/>
              <a:buNone/>
            </a:pPr>
            <a:r>
              <a:rPr lang="ru-RU" b="1" i="1" dirty="0">
                <a:latin typeface="Times New Roman" pitchFamily="18" charset="0"/>
              </a:rPr>
              <a:t>посвящается глобальным проблемам, стоящим перед здравоохранением планеты, </a:t>
            </a:r>
            <a:endParaRPr lang="ru-RU" b="1" i="1" dirty="0" smtClean="0">
              <a:latin typeface="Times New Roman" pitchFamily="18" charset="0"/>
            </a:endParaRPr>
          </a:p>
          <a:p>
            <a:pPr algn="ctr">
              <a:buFontTx/>
              <a:buNone/>
            </a:pPr>
            <a:r>
              <a:rPr lang="ru-RU" b="1" i="1" dirty="0" smtClean="0">
                <a:latin typeface="Times New Roman" pitchFamily="18" charset="0"/>
              </a:rPr>
              <a:t>и проходит </a:t>
            </a:r>
            <a:r>
              <a:rPr lang="ru-RU" b="1" i="1" dirty="0">
                <a:latin typeface="Times New Roman" pitchFamily="18" charset="0"/>
              </a:rPr>
              <a:t>под разными </a:t>
            </a:r>
            <a:r>
              <a:rPr lang="ru-RU" b="1" i="1" dirty="0" smtClean="0">
                <a:latin typeface="Times New Roman" pitchFamily="18" charset="0"/>
              </a:rPr>
              <a:t>девизами.</a:t>
            </a:r>
            <a:endParaRPr lang="ru-RU" b="1" i="1" dirty="0">
              <a:latin typeface="Times New Roman" pitchFamily="18" charset="0"/>
            </a:endParaRPr>
          </a:p>
        </p:txBody>
      </p:sp>
      <p:pic>
        <p:nvPicPr>
          <p:cNvPr id="13" name="Picture 7" descr="C:\Documents and Settings\Admin\Рабочий стол\День здоровья\46e139b69a59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43240" y="214290"/>
            <a:ext cx="3571899" cy="2743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C:\Documents and Settings\Admin\Рабочий стол\День здоровья\img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57224" y="3286124"/>
            <a:ext cx="4294589" cy="3357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868" y="274638"/>
            <a:ext cx="5286412" cy="165416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Лозунг Международного </a:t>
            </a:r>
            <a:r>
              <a:rPr lang="ru-RU" sz="3200" b="1" dirty="0"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дня здоровья </a:t>
            </a:r>
            <a:r>
              <a:rPr lang="ru-RU" sz="3200" b="1" dirty="0" smtClean="0"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в 201</a:t>
            </a:r>
            <a:r>
              <a:rPr lang="en-US" sz="3200" b="1" dirty="0" smtClean="0"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3200" b="1" dirty="0" smtClean="0">
                <a:solidFill>
                  <a:srgbClr val="008000"/>
                </a:solidFill>
                <a:effectLst/>
                <a:latin typeface="Arial" pitchFamily="34" charset="0"/>
                <a:cs typeface="Arial" pitchFamily="34" charset="0"/>
              </a:rPr>
              <a:t> году: </a:t>
            </a:r>
            <a:endParaRPr lang="ru-RU" sz="3200" b="1" dirty="0"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14876" y="2071678"/>
            <a:ext cx="4429124" cy="3867168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5400" dirty="0"/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</a:rPr>
              <a:t>«Хорошее </a:t>
            </a: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</a:rPr>
              <a:t>здоровье </a:t>
            </a: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</a:rPr>
              <a:t>прибавляет </a:t>
            </a: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</a:rPr>
              <a:t>жизни»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</a:rPr>
              <a:t>. </a:t>
            </a:r>
            <a:endParaRPr lang="ru-RU" sz="5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1" name="Content Placeholder 10" descr="C:\Documents and Settings\Admin\Рабочий стол\День здоровья\40937777_Untitled1654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4038600" cy="3026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C:\Documents and Settings\Admin\Рабочий стол\День здоровья\globu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5376"/>
            <a:ext cx="9144000" cy="696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C:\Documents and Settings\Admin\Рабочий стол\День здоровья\genero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214413" y="4929198"/>
            <a:ext cx="2682741" cy="1726997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74638"/>
            <a:ext cx="821533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/>
                <a:latin typeface="Times New Roman" pitchFamily="18" charset="0"/>
              </a:rPr>
              <a:t>Основа здоровья –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человеческое </a:t>
            </a:r>
            <a:r>
              <a:rPr lang="ru-RU" b="1" dirty="0">
                <a:solidFill>
                  <a:srgbClr val="FF0000"/>
                </a:solidFill>
                <a:effectLst/>
                <a:latin typeface="Times New Roman" pitchFamily="18" charset="0"/>
              </a:rPr>
              <a:t>сознание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</a:rPr>
              <a:t>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1428737"/>
            <a:ext cx="8143900" cy="519590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/>
              <a:t> </a:t>
            </a:r>
            <a:r>
              <a:rPr lang="ru-RU" b="1" dirty="0">
                <a:latin typeface="Times New Roman" pitchFamily="18" charset="0"/>
              </a:rPr>
              <a:t>Именно оно должно быть </a:t>
            </a:r>
          </a:p>
          <a:p>
            <a:pPr algn="ctr">
              <a:buFontTx/>
              <a:buNone/>
            </a:pPr>
            <a:r>
              <a:rPr lang="ru-RU" b="1" dirty="0">
                <a:latin typeface="Times New Roman" pitchFamily="18" charset="0"/>
              </a:rPr>
              <a:t>по-настоящему здоровым. </a:t>
            </a:r>
          </a:p>
          <a:p>
            <a:pPr algn="ctr">
              <a:buFontTx/>
              <a:buNone/>
            </a:pPr>
            <a:r>
              <a:rPr lang="ru-RU" b="1" dirty="0">
                <a:latin typeface="Times New Roman" pitchFamily="18" charset="0"/>
              </a:rPr>
              <a:t>Тогда </a:t>
            </a:r>
            <a:r>
              <a:rPr lang="ru-RU" b="1" dirty="0" smtClean="0">
                <a:latin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</a:rPr>
              <a:t>тело гармонично «отзовется» на этот импульс и не будет болеть. </a:t>
            </a:r>
          </a:p>
          <a:p>
            <a:pPr algn="ctr">
              <a:buFontTx/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</a:rPr>
              <a:t>Мыслить категориями здоровья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– вот </a:t>
            </a:r>
            <a:r>
              <a:rPr lang="ru-RU" b="1" dirty="0" smtClean="0">
                <a:latin typeface="Times New Roman" pitchFamily="18" charset="0"/>
              </a:rPr>
              <a:t>основа, которая </a:t>
            </a:r>
            <a:r>
              <a:rPr lang="ru-RU" b="1" dirty="0">
                <a:latin typeface="Times New Roman" pitchFamily="18" charset="0"/>
              </a:rPr>
              <a:t>позволит всем и каждому уверенно жить </a:t>
            </a:r>
          </a:p>
          <a:p>
            <a:pPr algn="ctr">
              <a:buFontTx/>
              <a:buNone/>
            </a:pPr>
            <a:r>
              <a:rPr lang="ru-RU" b="1" dirty="0">
                <a:latin typeface="Times New Roman" pitchFamily="18" charset="0"/>
              </a:rPr>
              <a:t>до ста </a:t>
            </a:r>
            <a:r>
              <a:rPr lang="ru-RU" b="1" dirty="0" smtClean="0">
                <a:latin typeface="Times New Roman" pitchFamily="18" charset="0"/>
              </a:rPr>
              <a:t>лет!!!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C:\Documents and Settings\Admin\Рабочий стол\День здоровья\healthholiday_428x269_to_468x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71538" y="5357826"/>
            <a:ext cx="1606291" cy="1214446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/>
                <a:latin typeface="Times New Roman" pitchFamily="18" charset="0"/>
              </a:rPr>
              <a:t>Культура </a:t>
            </a:r>
            <a:br>
              <a:rPr lang="ru-RU" sz="4800" b="1" dirty="0">
                <a:solidFill>
                  <a:srgbClr val="FF0000"/>
                </a:solidFill>
                <a:effectLst/>
                <a:latin typeface="Times New Roman" pitchFamily="18" charset="0"/>
              </a:rPr>
            </a:br>
            <a:r>
              <a:rPr lang="ru-RU" sz="4800" b="1" dirty="0">
                <a:solidFill>
                  <a:srgbClr val="FF0000"/>
                </a:solidFill>
                <a:effectLst/>
                <a:latin typeface="Times New Roman" pitchFamily="18" charset="0"/>
              </a:rPr>
              <a:t>здорового образа жизни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785927"/>
            <a:ext cx="8072494" cy="4800612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4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ЗОЖ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– это осознанное, ежедневное выполнение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норм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правил; умение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предвидеть влияние результатов своих действий на собственное здоровье и здоровье окружающих людей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290</TotalTime>
  <Words>174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День здоровья</vt:lpstr>
      <vt:lpstr>Презентация PowerPoint</vt:lpstr>
      <vt:lpstr>7 апреля  1948 года   </vt:lpstr>
      <vt:lpstr>Цель проведения дня здоровья:</vt:lpstr>
      <vt:lpstr>Презентация PowerPoint</vt:lpstr>
      <vt:lpstr>Лозунг Международного дня здоровья  в 2012 году: </vt:lpstr>
      <vt:lpstr>Презентация PowerPoint</vt:lpstr>
      <vt:lpstr>Основа здоровья –  человеческое сознание.</vt:lpstr>
      <vt:lpstr>Культура  здорового образа жизни</vt:lpstr>
      <vt:lpstr>Презентация PowerPoint</vt:lpstr>
      <vt:lpstr>Помните:</vt:lpstr>
      <vt:lpstr>Спасибо за внимание!!!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апреля -</dc:title>
  <dc:creator>User</dc:creator>
  <cp:lastModifiedBy>User</cp:lastModifiedBy>
  <cp:revision>25</cp:revision>
  <dcterms:created xsi:type="dcterms:W3CDTF">2011-04-07T00:13:31Z</dcterms:created>
  <dcterms:modified xsi:type="dcterms:W3CDTF">2019-10-15T12:27:50Z</dcterms:modified>
</cp:coreProperties>
</file>