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65" autoAdjust="0"/>
  </p:normalViewPr>
  <p:slideViewPr>
    <p:cSldViewPr>
      <p:cViewPr varScale="1">
        <p:scale>
          <a:sx n="111" d="100"/>
          <a:sy n="111" d="100"/>
        </p:scale>
        <p:origin x="-16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9713" y="1196752"/>
            <a:ext cx="747974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БУКЛЕТ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«ПРАВОСЛАВНАЯ КАМЧАТКА.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ХРАМЫ И МОНАСТЫРИ»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5484133"/>
            <a:ext cx="32675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Разработала: учитель-дефектолог МАДОУ №1</a:t>
            </a:r>
          </a:p>
          <a:p>
            <a:pPr algn="ctr"/>
            <a:r>
              <a:rPr lang="ru-RU" sz="12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г. Петропавловск-Камчатский</a:t>
            </a:r>
          </a:p>
          <a:p>
            <a:pPr algn="ctr"/>
            <a:r>
              <a:rPr lang="ru-RU" sz="1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Пономарева Елена Владимировна</a:t>
            </a:r>
          </a:p>
          <a:p>
            <a:pPr algn="ctr"/>
            <a:r>
              <a:rPr lang="ru-RU" sz="12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2019 год</a:t>
            </a:r>
            <a:endParaRPr lang="ru-RU" sz="12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743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60648"/>
            <a:ext cx="3600400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980728"/>
            <a:ext cx="3600400" cy="2520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064784"/>
            <a:ext cx="3600400" cy="2520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933056"/>
            <a:ext cx="3584425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668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447" y="260648"/>
            <a:ext cx="3600400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140968"/>
            <a:ext cx="3600400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5356" y="836712"/>
            <a:ext cx="359326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933056"/>
            <a:ext cx="351256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0637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212976"/>
            <a:ext cx="357437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333659"/>
            <a:ext cx="357437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124744"/>
            <a:ext cx="3574373" cy="25207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4077072"/>
            <a:ext cx="3594135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415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02051"/>
            <a:ext cx="357437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5776" y="3140968"/>
            <a:ext cx="357437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9852" y="928240"/>
            <a:ext cx="3574373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9460" y="3859542"/>
            <a:ext cx="3528392" cy="2533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1489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X86</cp:lastModifiedBy>
  <cp:revision>2</cp:revision>
  <dcterms:created xsi:type="dcterms:W3CDTF">2019-10-15T08:10:07Z</dcterms:created>
  <dcterms:modified xsi:type="dcterms:W3CDTF">2019-10-15T08:32:43Z</dcterms:modified>
</cp:coreProperties>
</file>