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7" d="100"/>
          <a:sy n="77" d="100"/>
        </p:scale>
        <p:origin x="6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Исследовательская работа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7334" y="1615859"/>
            <a:ext cx="8596668" cy="533608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Деньги России</a:t>
            </a:r>
          </a:p>
          <a:p>
            <a:endParaRPr lang="ru-RU" dirty="0"/>
          </a:p>
          <a:p>
            <a:pPr marL="0" indent="0" algn="r">
              <a:buNone/>
            </a:pP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0000"/>
              </a:lnSpc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Мищенко Кристина</a:t>
            </a:r>
          </a:p>
          <a:p>
            <a:pPr marL="0" indent="0" algn="r">
              <a:lnSpc>
                <a:spcPct val="110000"/>
              </a:lnSpc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учащаяся 8 класса</a:t>
            </a:r>
          </a:p>
          <a:p>
            <a:pPr marL="0" indent="0" algn="r">
              <a:lnSpc>
                <a:spcPct val="110000"/>
              </a:lnSpc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филиала МАОУ «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Ярковская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СОШ»</a:t>
            </a:r>
          </a:p>
          <a:p>
            <a:pPr marL="0" indent="0" algn="r">
              <a:lnSpc>
                <a:spcPct val="110000"/>
              </a:lnSpc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«Дубровинская СОШ»</a:t>
            </a:r>
          </a:p>
          <a:p>
            <a:pPr marL="0" indent="0" algn="r">
              <a:lnSpc>
                <a:spcPct val="110000"/>
              </a:lnSpc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Хасанова Н.А.</a:t>
            </a:r>
          </a:p>
          <a:p>
            <a:pPr marL="0" indent="0" algn="r">
              <a:lnSpc>
                <a:spcPct val="110000"/>
              </a:lnSpc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истории и обществознания</a:t>
            </a:r>
          </a:p>
          <a:p>
            <a:pPr marL="0" indent="0">
              <a:buNone/>
            </a:pP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38728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часть</a:t>
            </a:r>
            <a:endParaRPr lang="ru-RU" dirty="0"/>
          </a:p>
        </p:txBody>
      </p:sp>
      <p:pic>
        <p:nvPicPr>
          <p:cNvPr id="3" name="Picture 3" descr="C:\Users\Ольга\Desktop\500_F_52016774_hTAWPaKsmJltEq02JXDFFNPge0KWiF2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1183" y="1566187"/>
            <a:ext cx="4111104" cy="4229100"/>
          </a:xfrm>
          <a:prstGeom prst="rect">
            <a:avLst/>
          </a:prstGeom>
          <a:noFill/>
        </p:spPr>
      </p:pic>
      <p:pic>
        <p:nvPicPr>
          <p:cNvPr id="5" name="Picture 2" descr="C:\Users\Ольга\Desktop\Новая папка (2)\IMG_20170510_1911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34972" y="1417755"/>
            <a:ext cx="3096344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676701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исследования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871456"/>
              </p:ext>
            </p:extLst>
          </p:nvPr>
        </p:nvGraphicFramePr>
        <p:xfrm>
          <a:off x="1478070" y="1528176"/>
          <a:ext cx="6676374" cy="51626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2394">
                  <a:extLst>
                    <a:ext uri="{9D8B030D-6E8A-4147-A177-3AD203B41FA5}">
                      <a16:colId xmlns:a16="http://schemas.microsoft.com/office/drawing/2014/main" val="1735164243"/>
                    </a:ext>
                  </a:extLst>
                </a:gridCol>
                <a:gridCol w="897498">
                  <a:extLst>
                    <a:ext uri="{9D8B030D-6E8A-4147-A177-3AD203B41FA5}">
                      <a16:colId xmlns:a16="http://schemas.microsoft.com/office/drawing/2014/main" val="4133948494"/>
                    </a:ext>
                  </a:extLst>
                </a:gridCol>
                <a:gridCol w="1096551">
                  <a:extLst>
                    <a:ext uri="{9D8B030D-6E8A-4147-A177-3AD203B41FA5}">
                      <a16:colId xmlns:a16="http://schemas.microsoft.com/office/drawing/2014/main" val="3832145605"/>
                    </a:ext>
                  </a:extLst>
                </a:gridCol>
                <a:gridCol w="1097256">
                  <a:extLst>
                    <a:ext uri="{9D8B030D-6E8A-4147-A177-3AD203B41FA5}">
                      <a16:colId xmlns:a16="http://schemas.microsoft.com/office/drawing/2014/main" val="618456435"/>
                    </a:ext>
                  </a:extLst>
                </a:gridCol>
                <a:gridCol w="1111321">
                  <a:extLst>
                    <a:ext uri="{9D8B030D-6E8A-4147-A177-3AD203B41FA5}">
                      <a16:colId xmlns:a16="http://schemas.microsoft.com/office/drawing/2014/main" val="3122088771"/>
                    </a:ext>
                  </a:extLst>
                </a:gridCol>
                <a:gridCol w="1201354">
                  <a:extLst>
                    <a:ext uri="{9D8B030D-6E8A-4147-A177-3AD203B41FA5}">
                      <a16:colId xmlns:a16="http://schemas.microsoft.com/office/drawing/2014/main" val="790778070"/>
                    </a:ext>
                  </a:extLst>
                </a:gridCol>
              </a:tblGrid>
              <a:tr h="1069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Параметры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19 век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1921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1961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1993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1997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extLst>
                  <a:ext uri="{0D108BD9-81ED-4DB2-BD59-A6C34878D82A}">
                    <a16:rowId xmlns:a16="http://schemas.microsoft.com/office/drawing/2014/main" val="2772245363"/>
                  </a:ext>
                </a:extLst>
              </a:tr>
              <a:tr h="3231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Название страны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Российская империя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СССР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СССР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Россия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Россия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extLst>
                  <a:ext uri="{0D108BD9-81ED-4DB2-BD59-A6C34878D82A}">
                    <a16:rowId xmlns:a16="http://schemas.microsoft.com/office/drawing/2014/main" val="1508487119"/>
                  </a:ext>
                </a:extLst>
              </a:tr>
              <a:tr h="6551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Государственная символика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Герб Российской империи портрет царя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Герб Советского Союза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Герб Советского Союза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Трехцветный флаг	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Герб России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extLst>
                  <a:ext uri="{0D108BD9-81ED-4DB2-BD59-A6C34878D82A}">
                    <a16:rowId xmlns:a16="http://schemas.microsoft.com/office/drawing/2014/main" val="941299603"/>
                  </a:ext>
                </a:extLst>
              </a:tr>
              <a:tr h="36435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Изображения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Денежный знак 25 рублевого достоинства – изображен портрет императора Александра 3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Денежный знак 100 рублевого достоинства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денежный знак 3-рублевого достоинства – Большой Кремлевский дворец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5-рублевого – изображение Спасской башни Московского Кремля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на банкнотах достоинством в 10; 25; 50 и 100 рублей – портрет В.И. Ленина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трехцветный российский флаг над домом Советов;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аббревиатура НБР – Национальный Банк России	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Памятники городов России: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денежный знак 10-рублевого достоинства – Красноярска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50-рублевого достоинства – Санкт- Петербурга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100-рублевого достоинства – Москвы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500-рублевого достоинства – Архангельска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1000-рублевого достоинства – Ярославля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extLst>
                  <a:ext uri="{0D108BD9-81ED-4DB2-BD59-A6C34878D82A}">
                    <a16:rowId xmlns:a16="http://schemas.microsoft.com/office/drawing/2014/main" val="3165428694"/>
                  </a:ext>
                </a:extLst>
              </a:tr>
              <a:tr h="4338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Язык, на котором выполнены надписи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На русском языке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На русском языке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Номинал денежной купюры на 15 языках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На русском языке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На русском языке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2453" marR="32453" marT="0" marB="0"/>
                </a:tc>
                <a:extLst>
                  <a:ext uri="{0D108BD9-81ED-4DB2-BD59-A6C34878D82A}">
                    <a16:rowId xmlns:a16="http://schemas.microsoft.com/office/drawing/2014/main" val="22953616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04866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64296" y="1465546"/>
            <a:ext cx="8279704" cy="2606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Проделанная работа помогла узнать, что раньше наша страна называлась Российская империя, затем СССР (Союз Советских Социалистических Республик). С начала 90-х годов наша страна стала называться Россией. Символами государства являются трехцветный флаг и герб, на котором изображен двуглавый орел.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1919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 же время у меня появились вопросы: 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Почему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купюрах 1961 года обозначение номинала выполнено на 15 языках.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Почему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1993 году наша страна стала называться Россией, не СССР?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Почему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банкнотах образца 1993 года нет изображения герба?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Почему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купюрах образца 1997 года появились изображения различных городов?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11419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Результаты поиска информации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76614" y="2066796"/>
            <a:ext cx="8367386" cy="2606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Билеты банка России выпуска 1997 г., в ходу и сейчас. В 2006 г. в обращение была выпущена купюра номиналом 5000 рублей. В 2018 году выпущены купюры номиналом 200 рублей и 2000 рублей. Возможно, что Госбанк России может выпустить купюры и другого номинала. Что можно изобразить на этих купюрах?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3108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анкетирования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27342" y="2154477"/>
            <a:ext cx="8016658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первый вопрос учащиеся ответили</a:t>
            </a:r>
            <a:endParaRPr lang="ru-RU" sz="3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«Да» - 100%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6810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26926" y="1828800"/>
            <a:ext cx="8217074" cy="4305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второй вопрос учащиеся ответили, что они хотели бы изобразить на купюре: </a:t>
            </a: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Города России - 19%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Президента России –11%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Знаменитых людей страны –27%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Животных –11%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Цветы –8%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Озеро Байкал –8%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Эйфелеву башню –4%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Предложили свою кандидатуру- 11%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9280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77334" y="2154476"/>
            <a:ext cx="8466666" cy="4305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третий вопрос пояснили: </a:t>
            </a: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Продолжить изображение исторических памятников различных городов, чтобы все люди о них узнали.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Думают, что президент сделает жизнь в стране лучше.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Чтобы люди не забывали знаменитых людей своей страны.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Изображение животных могут напомнить людям, что они нуждаются в их защите.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Такого озера, как Байкал, нет ни в одной стране.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А те, кто предложили свои кандидатуры очень хотят прославиться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18139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3463" y="2104373"/>
            <a:ext cx="8680537" cy="3863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Вывод: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Данные анкет позволяют сделать вывод, что многим обучающимся нашей школы интересна данная тема. Они любят свою Родину, гордятся своим президентом, своими предками, хотят, чтобы страна стала еще лучше.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9848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6197" y="1949364"/>
            <a:ext cx="8567803" cy="3880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Подводя итог работы, можно сделать вывод, что моя гипотеза нашла свое подтверждение: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-денежные знаки являются источником при изучении истории страны;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-по денежным знакам можно проследить изменение государственных символов;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монеты и купюры являются изделиями художественного ремесла и могут быть также источником по изучению истории искусства.</a:t>
            </a:r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093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темы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несомненна, так как современный мир без денег представить просто невозможно. С ними неразрывно связаны все успехи мировой цивилизации. Они создали общество таким, каким мы его видим, с его достоинствами и противоречиями. Однако деньги продолжают развиваться и видоизменяться, так что их история продолжает оставаться динамичной.</a:t>
            </a:r>
          </a:p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0858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14192" y="1315233"/>
            <a:ext cx="8329808" cy="4305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Данная работа помогла мне узнать, что изучением бумажных денег занимается бонистика, а изучением монет – нумизматика. Бонистика выделилась из нумизматики в XX веке. Термин “бона”, от которого происходит слово “бонистика”, возник во Франции в XIX веке для обозначения отдельных видов ценных бумаг. Бонистика – вспомогательная историческая дисциплина, изучающая вышедшие из употребления денежные знаки и боны как исторические документы, отражающие экономическое и политическое положение общества в конкретную историческую эпоху. </a:t>
            </a:r>
            <a:endParaRPr lang="ru-RU" sz="2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5226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Кроме того, сначала мама, а потом и я стали  создавать альбомы. 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25" y="1778696"/>
            <a:ext cx="9908087" cy="5079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9513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13567" y="2492679"/>
            <a:ext cx="8630433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Наша коллекция на сегодняшний день насчитывает 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более 200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монет  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около 100 банкнот. Продолжает пополняться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6428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68044"/>
            <a:ext cx="8596668" cy="222963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Спасибо за внимание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09438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3567" y="764087"/>
            <a:ext cx="8630433" cy="4730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Гипотеза: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предположим, что денежные знаки являются своеобразным источником при изучении истории страны.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исследования: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проверить, поможет ли изучение денежных купюр расширить мои знания по истории страны.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Задачи: </a:t>
            </a:r>
            <a:endParaRPr lang="ru-RU" sz="2400" dirty="0">
              <a:solidFill>
                <a:srgbClr val="00B0F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1.Изучить денежные купюры 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2.Сравнить мои выводы с историческими сведениями.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3.Провести исследование знаний моих одноклассников по теме данной работы.</a:t>
            </a:r>
            <a:endParaRPr lang="ru-RU" sz="240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245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2395" y="1590805"/>
            <a:ext cx="7991605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Объект исследования</a:t>
            </a:r>
            <a:r>
              <a:rPr lang="ru-RU" sz="2800" i="1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денежные купюры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800" dirty="0">
              <a:solidFill>
                <a:srgbClr val="00B0F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 исследования:</a:t>
            </a:r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изменение денежных купюр в России.</a:t>
            </a:r>
            <a:endParaRPr lang="ru-RU" sz="280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600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6197" y="1315233"/>
            <a:ext cx="930683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значимость:</a:t>
            </a:r>
          </a:p>
          <a:p>
            <a:pPr>
              <a:buFontTx/>
              <a:buChar char="-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моей работы можно использовать на уроках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обществознания, истории 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современном мире человек должен уметь управлять своими финансами, планировать свое финансовое будущее, ориентироваться в финансовой сфере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990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6927" y="513567"/>
            <a:ext cx="82170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этап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изучение монет и банкнот из нашей семейной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коллекции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8118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677334" y="1686819"/>
            <a:ext cx="8596668" cy="435454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Первые деньги   Древней Руси.</a:t>
            </a:r>
          </a:p>
          <a:p>
            <a:r>
              <a:rPr lang="ru-RU" dirty="0"/>
              <a:t>Деньги Московского Княжества</a:t>
            </a:r>
          </a:p>
          <a:p>
            <a:r>
              <a:rPr lang="ru-RU" dirty="0"/>
              <a:t>Первая денежная Реформа на Руси.</a:t>
            </a:r>
          </a:p>
          <a:p>
            <a:r>
              <a:rPr lang="ru-RU" dirty="0"/>
              <a:t>Первые монеты Императорской России.</a:t>
            </a:r>
          </a:p>
          <a:p>
            <a:r>
              <a:rPr lang="ru-RU" dirty="0"/>
              <a:t>Государственные кредитные билеты.</a:t>
            </a:r>
          </a:p>
          <a:p>
            <a:r>
              <a:rPr lang="ru-RU" dirty="0"/>
              <a:t>Казначейские знаки</a:t>
            </a:r>
          </a:p>
          <a:p>
            <a:r>
              <a:rPr lang="ru-RU" dirty="0"/>
              <a:t>Миллионы рублей одной купюрой.</a:t>
            </a:r>
          </a:p>
          <a:p>
            <a:r>
              <a:rPr lang="ru-RU" dirty="0"/>
              <a:t>Деньги первой советской денежной реформы</a:t>
            </a:r>
          </a:p>
          <a:p>
            <a:r>
              <a:rPr lang="ru-RU" dirty="0"/>
              <a:t>Первые монеты СССР</a:t>
            </a:r>
          </a:p>
          <a:p>
            <a:r>
              <a:rPr lang="ru-RU" dirty="0"/>
              <a:t>Первые монеты современной России</a:t>
            </a:r>
          </a:p>
          <a:p>
            <a:r>
              <a:rPr lang="ru-RU" dirty="0"/>
              <a:t>Деноминация 1997г. и новые банкноты России</a:t>
            </a:r>
          </a:p>
          <a:p>
            <a:r>
              <a:rPr lang="ru-RU" dirty="0"/>
              <a:t>Модифицированные банкноты 2001 и 2004 </a:t>
            </a:r>
            <a:r>
              <a:rPr lang="ru-RU" dirty="0" err="1"/>
              <a:t>гг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9776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17" r="3455" b="9253"/>
          <a:stretch/>
        </p:blipFill>
        <p:spPr>
          <a:xfrm>
            <a:off x="1227549" y="1445057"/>
            <a:ext cx="3286921" cy="230346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Деньги царской России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8" t="527" r="488" b="10411"/>
          <a:stretch/>
        </p:blipFill>
        <p:spPr>
          <a:xfrm>
            <a:off x="6242964" y="1639313"/>
            <a:ext cx="3552389" cy="42184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42" b="4742"/>
          <a:stretch/>
        </p:blipFill>
        <p:spPr>
          <a:xfrm>
            <a:off x="977031" y="4006983"/>
            <a:ext cx="3795385" cy="249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340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Деньги начала 20 века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22" b="23653"/>
          <a:stretch/>
        </p:blipFill>
        <p:spPr>
          <a:xfrm>
            <a:off x="1134070" y="2285983"/>
            <a:ext cx="4496844" cy="187265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3" r="7057"/>
          <a:stretch/>
        </p:blipFill>
        <p:spPr>
          <a:xfrm>
            <a:off x="6087649" y="983706"/>
            <a:ext cx="2893513" cy="4997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739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Деньги </a:t>
            </a:r>
            <a:r>
              <a:rPr lang="ru-RU" dirty="0" smtClean="0"/>
              <a:t>20 </a:t>
            </a:r>
            <a:r>
              <a:rPr lang="ru-RU" dirty="0" smtClean="0"/>
              <a:t>века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4" t="18265"/>
          <a:stretch/>
        </p:blipFill>
        <p:spPr>
          <a:xfrm>
            <a:off x="150312" y="2181219"/>
            <a:ext cx="4058433" cy="26219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297" y="1598722"/>
            <a:ext cx="2478298" cy="18587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01" r="9736"/>
          <a:stretch/>
        </p:blipFill>
        <p:spPr>
          <a:xfrm>
            <a:off x="8254652" y="1385661"/>
            <a:ext cx="1803748" cy="34772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616" y="4127014"/>
            <a:ext cx="2478298" cy="1858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54950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137</TotalTime>
  <Words>777</Words>
  <Application>Microsoft Office PowerPoint</Application>
  <PresentationFormat>Широкоэкранный</PresentationFormat>
  <Paragraphs>124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Times New Roman</vt:lpstr>
      <vt:lpstr>Trebuchet MS</vt:lpstr>
      <vt:lpstr>Wingdings 3</vt:lpstr>
      <vt:lpstr>Аспект</vt:lpstr>
      <vt:lpstr>Исследовательская работа</vt:lpstr>
      <vt:lpstr>Актуальность темы</vt:lpstr>
      <vt:lpstr>Презентация PowerPoint</vt:lpstr>
      <vt:lpstr>Презентация PowerPoint</vt:lpstr>
      <vt:lpstr>Презентация PowerPoint</vt:lpstr>
      <vt:lpstr>Презентация PowerPoint</vt:lpstr>
      <vt:lpstr>Деньги царской России</vt:lpstr>
      <vt:lpstr>Деньги начала 20 века</vt:lpstr>
      <vt:lpstr>Деньги 20 века</vt:lpstr>
      <vt:lpstr>Практическая часть</vt:lpstr>
      <vt:lpstr>Результаты исследования</vt:lpstr>
      <vt:lpstr>Презентация PowerPoint</vt:lpstr>
      <vt:lpstr>В то же время у меня появились вопросы:  - Почему на купюрах 1961 года обозначение номинала выполнено на 15 языках. - Почему к 1993 году наша страна стала называться Россией, не СССР? - Почему на банкнотах образца 1993 года нет изображения герба? - Почему на купюрах образца 1997 года появились изображения различных городов? </vt:lpstr>
      <vt:lpstr>Результаты поиска информации </vt:lpstr>
      <vt:lpstr>Результаты анкетирования</vt:lpstr>
      <vt:lpstr>Презентация PowerPoint</vt:lpstr>
      <vt:lpstr>Презентация PowerPoint</vt:lpstr>
      <vt:lpstr>Презентация PowerPoint</vt:lpstr>
      <vt:lpstr>Заключение</vt:lpstr>
      <vt:lpstr>Презентация PowerPoint</vt:lpstr>
      <vt:lpstr>Кроме того, сначала мама, а потом и я стали  создавать альбомы.  </vt:lpstr>
      <vt:lpstr>Презентация PowerPoint</vt:lpstr>
      <vt:lpstr>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</dc:title>
  <dc:creator>Школа</dc:creator>
  <cp:lastModifiedBy>Школа</cp:lastModifiedBy>
  <cp:revision>11</cp:revision>
  <dcterms:created xsi:type="dcterms:W3CDTF">2019-04-11T06:45:46Z</dcterms:created>
  <dcterms:modified xsi:type="dcterms:W3CDTF">2019-04-11T09:11:29Z</dcterms:modified>
</cp:coreProperties>
</file>