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1526" y="309055"/>
            <a:ext cx="8424936" cy="2284485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rgbClr val="FFFF00"/>
                </a:solidFill>
              </a:rPr>
              <a:t>Творим своими </a:t>
            </a:r>
            <a:r>
              <a:rPr lang="ru-RU" b="1" i="1" dirty="0" smtClean="0">
                <a:solidFill>
                  <a:srgbClr val="FFFF00"/>
                </a:solidFill>
              </a:rPr>
              <a:t>руками</a:t>
            </a:r>
            <a:r>
              <a:rPr lang="ru-RU" b="1" i="1" dirty="0">
                <a:solidFill>
                  <a:srgbClr val="FFFF00"/>
                </a:solidFill>
              </a:rPr>
              <a:t/>
            </a:r>
            <a:br>
              <a:rPr lang="ru-RU" b="1" i="1" dirty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>«Ненецкая кукла»</a:t>
            </a:r>
            <a:r>
              <a:rPr lang="ru-RU" b="1" i="1" dirty="0">
                <a:solidFill>
                  <a:srgbClr val="FFFF00"/>
                </a:solidFill>
              </a:rPr>
              <a:t/>
            </a:r>
            <a:br>
              <a:rPr lang="ru-RU" b="1" i="1" dirty="0">
                <a:solidFill>
                  <a:srgbClr val="FFFF00"/>
                </a:solidFill>
              </a:rPr>
            </a:br>
            <a:endParaRPr lang="ru-RU" b="1" i="1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648278"/>
            <a:ext cx="2520280" cy="23869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449773"/>
            <a:ext cx="2420888" cy="242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83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4581128"/>
            <a:ext cx="9036496" cy="208823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Кукла </a:t>
            </a:r>
            <a:r>
              <a:rPr lang="ru-RU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нгухуко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ненецкая куколка (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нгухуко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по-ненецки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</a:t>
            </a:r>
            <a:r>
              <a:rPr lang="ru-RU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«игрушка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делается из утиного клюва, который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заменяет голову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Игрушки девочек состоят из кукол, кукольного гардероба и кукольного хозяйства. По некоторым данным, из утиного клюва делались куклы-женщины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мужчины - из гусиного. К клюву пришивалась одежда из меха и ткани 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(кусочек сукна 10-15 см)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 нашитыми на него полосками. Это очень древняя кукла, может даже самая древняя. Образ птицы символизирует связь души человека с верхним миром и вообще птица очень почитается северными народами, да и не только ими. Традиционная кукла 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Нгухуко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является одной из самых любимых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игрушек ненецких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девочек. Став взрослее дети, сами изготавливают 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Нгухуко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6987901" cy="42655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21" y="2492715"/>
            <a:ext cx="1772816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36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140968"/>
            <a:ext cx="6052318" cy="2959569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236227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изготовления нам понадобится: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пластмассовая бутылка, сукно, белая ткань, нитку, ножницы, для волос любые нитки для вязания, синтепон, разного цвета ленточки, заготовки из картона.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15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8640960" cy="2745178"/>
          </a:xfrm>
        </p:spPr>
        <p:txBody>
          <a:bodyPr/>
          <a:lstStyle/>
          <a:p>
            <a:r>
              <a:rPr lang="ru-RU" dirty="0" smtClean="0"/>
              <a:t>От бутылки отрезаем верх, это будет наша кукла. На эту часть шьем мешочек и одеваем на отрезанную часть бутылки.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321496"/>
            <a:ext cx="3407701" cy="25557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86955" y="2937561"/>
            <a:ext cx="2569191" cy="1926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74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4176464" cy="4869160"/>
          </a:xfrm>
        </p:spPr>
        <p:txBody>
          <a:bodyPr/>
          <a:lstStyle/>
          <a:p>
            <a:r>
              <a:rPr lang="ru-RU" dirty="0" smtClean="0"/>
              <a:t>Далее завязываем любой нитью под горлышком мешочек, выше наполняем синтепоном и пришиваем заготовку головы.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620688"/>
            <a:ext cx="4320268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74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4872375" cy="4644008"/>
          </a:xfrm>
        </p:spPr>
        <p:txBody>
          <a:bodyPr/>
          <a:lstStyle/>
          <a:p>
            <a:r>
              <a:rPr lang="ru-RU" dirty="0"/>
              <a:t>Основу </a:t>
            </a:r>
            <a:r>
              <a:rPr lang="ru-RU" dirty="0" smtClean="0"/>
              <a:t>платья </a:t>
            </a:r>
            <a:r>
              <a:rPr lang="ru-RU" dirty="0"/>
              <a:t>из картона обвести на ткань (сукно), выкроить с припуском 1,5см., на </a:t>
            </a:r>
            <a:r>
              <a:rPr lang="ru-RU" dirty="0" smtClean="0"/>
              <a:t>подшивку.</a:t>
            </a:r>
            <a:br>
              <a:rPr lang="ru-RU" dirty="0" smtClean="0"/>
            </a:br>
            <a:r>
              <a:rPr lang="ru-RU" dirty="0" smtClean="0"/>
              <a:t>Далее сшиваем все детали.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52528" y="1660240"/>
            <a:ext cx="5436096" cy="407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55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7162958" cy="1529140"/>
          </a:xfrm>
        </p:spPr>
        <p:txBody>
          <a:bodyPr/>
          <a:lstStyle/>
          <a:p>
            <a:r>
              <a:rPr lang="ru-RU" dirty="0" smtClean="0"/>
              <a:t>Когда все детали сшиты, украшаем платье. Я украсила вот такими ленточками.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81561">
            <a:off x="744814" y="2957177"/>
            <a:ext cx="3645024" cy="27337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66252">
            <a:off x="5053555" y="2615488"/>
            <a:ext cx="3611893" cy="270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65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92696"/>
            <a:ext cx="4176465" cy="3456384"/>
          </a:xfrm>
        </p:spPr>
        <p:txBody>
          <a:bodyPr/>
          <a:lstStyle/>
          <a:p>
            <a:r>
              <a:rPr lang="ru-RU" dirty="0" smtClean="0"/>
              <a:t>Платье готово , одеваем его на куклу и пришиваем косы.</a:t>
            </a:r>
            <a:br>
              <a:rPr lang="ru-RU" dirty="0" smtClean="0"/>
            </a:br>
            <a:r>
              <a:rPr lang="ru-RU" dirty="0" smtClean="0"/>
              <a:t>Последний этап украшаем голову платком.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02478" y="2182298"/>
            <a:ext cx="5004048" cy="375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31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053" y="476672"/>
            <a:ext cx="7633323" cy="1296144"/>
          </a:xfrm>
        </p:spPr>
        <p:txBody>
          <a:bodyPr/>
          <a:lstStyle/>
          <a:p>
            <a:pPr algn="ctr"/>
            <a:r>
              <a:rPr lang="ru-RU" dirty="0" smtClean="0"/>
              <a:t>Вот такая у нас получилась ненецкая кукла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 smtClean="0"/>
              <a:t>Сувенир </a:t>
            </a:r>
            <a:r>
              <a:rPr lang="ru-RU" dirty="0"/>
              <a:t>готов.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106060"/>
            <a:ext cx="4104661" cy="476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39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101</TotalTime>
  <Words>101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Winter</vt:lpstr>
      <vt:lpstr>Творим своими руками «Ненецкая кукла» </vt:lpstr>
      <vt:lpstr>Презентация PowerPoint</vt:lpstr>
      <vt:lpstr>Для изготовления нам понадобится: пластмассовая бутылка, сукно, белая ткань, нитку, ножницы, для волос любые нитки для вязания, синтепон, разного цвета ленточки, заготовки из картона.</vt:lpstr>
      <vt:lpstr>От бутылки отрезаем верх, это будет наша кукла. На эту часть шьем мешочек и одеваем на отрезанную часть бутылки.</vt:lpstr>
      <vt:lpstr>Далее завязываем любой нитью под горлышком мешочек, выше наполняем синтепоном и пришиваем заготовку головы.</vt:lpstr>
      <vt:lpstr>Основу платья из картона обвести на ткань (сукно), выкроить с припуском 1,5см., на подшивку. Далее сшиваем все детали.</vt:lpstr>
      <vt:lpstr>Когда все детали сшиты, украшаем платье. Я украсила вот такими ленточками.</vt:lpstr>
      <vt:lpstr>Платье готово , одеваем его на куклу и пришиваем косы. Последний этап украшаем голову платком.</vt:lpstr>
      <vt:lpstr>Вот такая у нас получилась ненецкая кукла    Сувенир готов.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Творим своими руками «Ненецкая кукла Нгухуко» </dc:title>
  <dc:creator>1 младшая</dc:creator>
  <cp:lastModifiedBy>1 младшая</cp:lastModifiedBy>
  <cp:revision>9</cp:revision>
  <dcterms:created xsi:type="dcterms:W3CDTF">2019-10-15T03:43:18Z</dcterms:created>
  <dcterms:modified xsi:type="dcterms:W3CDTF">2019-10-15T05:40:38Z</dcterms:modified>
</cp:coreProperties>
</file>