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75" r:id="rId8"/>
    <p:sldId id="285" r:id="rId9"/>
    <p:sldId id="291" r:id="rId10"/>
    <p:sldId id="277" r:id="rId11"/>
    <p:sldId id="278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>
        <p:scale>
          <a:sx n="76" d="100"/>
          <a:sy n="76" d="100"/>
        </p:scale>
        <p:origin x="-263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E1669-79DD-4544-9192-232F41CAD7E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7AF3D-8737-4264-A099-A21B42E68E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308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571612"/>
            <a:ext cx="6000760" cy="221742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b="1" dirty="0" smtClean="0"/>
              <a:t>Творчество </a:t>
            </a:r>
            <a:br>
              <a:rPr lang="ru-RU" b="1" dirty="0" smtClean="0"/>
            </a:br>
            <a:r>
              <a:rPr lang="ru-RU" b="1" dirty="0" smtClean="0"/>
              <a:t>Л.Н. Толстого </a:t>
            </a:r>
            <a:br>
              <a:rPr lang="ru-RU" b="1" dirty="0" smtClean="0"/>
            </a:br>
            <a:r>
              <a:rPr lang="ru-RU" b="1" dirty="0" smtClean="0"/>
              <a:t>о детях  и для детей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1813" y="5229200"/>
            <a:ext cx="5671030" cy="10081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Подготовила Лисина Ксения ученица 5 класса ЮСОШ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Repin_LeoTolstoy18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728"/>
            <a:ext cx="3357554" cy="4786322"/>
          </a:xfrm>
          <a:prstGeom prst="rect">
            <a:avLst/>
          </a:prstGeom>
        </p:spPr>
      </p:pic>
      <p:pic>
        <p:nvPicPr>
          <p:cNvPr id="5" name="Рисунок 4" descr="Перо свиток_(3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3929066"/>
            <a:ext cx="2146058" cy="11044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59832" y="634067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2016 г.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88977"/>
            <a:ext cx="3577580" cy="2742811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361" y="404664"/>
            <a:ext cx="4608512" cy="33590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6649" y="2843821"/>
            <a:ext cx="2839527" cy="38371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9"/>
            <a:ext cx="4875153" cy="352839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00142"/>
            <a:ext cx="4009628" cy="4009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645024"/>
            <a:ext cx="5472608" cy="27072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04664"/>
            <a:ext cx="7632848" cy="576064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0"/>
            <a:ext cx="7786710" cy="4525963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/>
              <a:t>Лев Николаевич Толстой</a:t>
            </a:r>
            <a:r>
              <a:rPr lang="ru-RU" dirty="0"/>
              <a:t> (1828—1910) — крупнейший мыслитель, </a:t>
            </a:r>
          </a:p>
          <a:p>
            <a:r>
              <a:rPr lang="ru-RU" dirty="0"/>
              <a:t>писатель-реалист. Значение его творчества для русской и мировой культуры огромно.</a:t>
            </a:r>
          </a:p>
        </p:txBody>
      </p:sp>
      <p:pic>
        <p:nvPicPr>
          <p:cNvPr id="5" name="Рисунок 4" descr="0007-004-Bratja-Tolstye-Sergej-Nikolaj-Dmitrij-Le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000372"/>
            <a:ext cx="6048375" cy="3629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963380" cy="2757494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Ч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ерез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десять лет он открыл школу для крестьянских детей, в которой преподавал и сам. Работая в Яснополянской школе, Толстой начал писать произведения для детей.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132856"/>
            <a:ext cx="7632848" cy="42930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"/>
            <a:ext cx="7308304" cy="3786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/>
              <a:t>В начале 70-х гг. он пишет «Азбуку» (1871-72) и позже «Новую азбуку» (1874-75), для которых сочиняет оригинальные рассказы и переложения сказок и басен, составившие четыре «Русские книги для чтения»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5909" y="3068960"/>
            <a:ext cx="4764022" cy="35730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"/>
            <a:ext cx="7524328" cy="3714751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Считая детство важным периодом в жизни, Л. Толстой много внимания уделяет образам детей, особенно крестьянских.  Дети — главные герои рассказов Толстого. </a:t>
            </a:r>
          </a:p>
        </p:txBody>
      </p:sp>
      <p:pic>
        <p:nvPicPr>
          <p:cNvPr id="5" name="Рисунок 4" descr="ma4-fr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564904"/>
            <a:ext cx="2357438" cy="3429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546365"/>
            <a:ext cx="4211960" cy="3158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104456" cy="438001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96752"/>
            <a:ext cx="3725252" cy="4869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3453142" cy="452596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484" y="404664"/>
            <a:ext cx="4140692" cy="47137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6632"/>
            <a:ext cx="3650611" cy="29592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204864"/>
            <a:ext cx="3286314" cy="41978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076" y="548680"/>
            <a:ext cx="3131502" cy="437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6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354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6632"/>
            <a:ext cx="2232248" cy="29763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975" y="116632"/>
            <a:ext cx="2489097" cy="31082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975" y="3582963"/>
            <a:ext cx="1993754" cy="28536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573016"/>
            <a:ext cx="1905000" cy="28670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535176"/>
            <a:ext cx="3384973" cy="512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51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110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Творчество  Л.Н. Толстого  о детях  и для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36</cp:revision>
  <dcterms:modified xsi:type="dcterms:W3CDTF">2019-10-15T15:29:14Z</dcterms:modified>
</cp:coreProperties>
</file>