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13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BE87C70-CD27-4EFD-A747-A9454520AEC8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B29A4A1-6AEA-4EEC-B0B7-7A129DC18B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E87C70-CD27-4EFD-A747-A9454520AEC8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29A4A1-6AEA-4EEC-B0B7-7A129DC18B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E87C70-CD27-4EFD-A747-A9454520AEC8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29A4A1-6AEA-4EEC-B0B7-7A129DC18B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E87C70-CD27-4EFD-A747-A9454520AEC8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29A4A1-6AEA-4EEC-B0B7-7A129DC18B2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E87C70-CD27-4EFD-A747-A9454520AEC8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29A4A1-6AEA-4EEC-B0B7-7A129DC18B2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E87C70-CD27-4EFD-A747-A9454520AEC8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29A4A1-6AEA-4EEC-B0B7-7A129DC18B2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E87C70-CD27-4EFD-A747-A9454520AEC8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29A4A1-6AEA-4EEC-B0B7-7A129DC18B2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E87C70-CD27-4EFD-A747-A9454520AEC8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29A4A1-6AEA-4EEC-B0B7-7A129DC18B2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E87C70-CD27-4EFD-A747-A9454520AEC8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29A4A1-6AEA-4EEC-B0B7-7A129DC18B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BE87C70-CD27-4EFD-A747-A9454520AEC8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29A4A1-6AEA-4EEC-B0B7-7A129DC18B2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BE87C70-CD27-4EFD-A747-A9454520AEC8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B29A4A1-6AEA-4EEC-B0B7-7A129DC18B2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BE87C70-CD27-4EFD-A747-A9454520AEC8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B29A4A1-6AEA-4EEC-B0B7-7A129DC18B2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0811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i="1" dirty="0" smtClean="0">
                <a:solidFill>
                  <a:schemeClr val="accent6">
                    <a:lumMod val="75000"/>
                  </a:schemeClr>
                </a:solidFill>
                <a:latin typeface="Time New Roman "/>
              </a:rPr>
              <a:t>Легкая атлетика</a:t>
            </a:r>
            <a:endParaRPr lang="ru-RU" sz="6600" i="1" dirty="0">
              <a:solidFill>
                <a:schemeClr val="accent6">
                  <a:lumMod val="75000"/>
                </a:schemeClr>
              </a:solidFill>
              <a:latin typeface="Time New Roman 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717032"/>
            <a:ext cx="7772400" cy="1440160"/>
          </a:xfrm>
        </p:spPr>
        <p:txBody>
          <a:bodyPr>
            <a:normAutofit/>
          </a:bodyPr>
          <a:lstStyle/>
          <a:p>
            <a:endParaRPr lang="ru-RU" sz="2800" dirty="0">
              <a:solidFill>
                <a:schemeClr val="tx1"/>
              </a:solidFill>
              <a:latin typeface="Time New Roman "/>
            </a:endParaRPr>
          </a:p>
        </p:txBody>
      </p:sp>
      <p:pic>
        <p:nvPicPr>
          <p:cNvPr id="4" name="Рисунок 3" descr="1-7.jpg"/>
          <p:cNvPicPr>
            <a:picLocks noChangeAspect="1"/>
          </p:cNvPicPr>
          <p:nvPr/>
        </p:nvPicPr>
        <p:blipFill>
          <a:blip r:embed="rId2" cstate="print"/>
          <a:srcRect t="23540" r="1806" b="21020"/>
          <a:stretch>
            <a:fillRect/>
          </a:stretch>
        </p:blipFill>
        <p:spPr>
          <a:xfrm>
            <a:off x="1331640" y="1484784"/>
            <a:ext cx="6192688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000" dirty="0" smtClean="0">
              <a:solidFill>
                <a:srgbClr val="C00000"/>
              </a:solidFill>
              <a:latin typeface="Time New Roman "/>
            </a:endParaRPr>
          </a:p>
          <a:p>
            <a:pPr>
              <a:buNone/>
            </a:pPr>
            <a:endParaRPr lang="ru-RU" sz="4000" dirty="0" smtClean="0">
              <a:solidFill>
                <a:srgbClr val="C00000"/>
              </a:solidFill>
              <a:latin typeface="Time New Roman "/>
            </a:endParaRPr>
          </a:p>
          <a:p>
            <a:pPr algn="ctr">
              <a:buNone/>
            </a:pP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 New Roman "/>
              </a:rPr>
              <a:t>СПАСИБО ЗА ВНИМАНИЕ!!!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 New Roman 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rack_athletics_100_meters_tartan-1093870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5" y="2492375"/>
            <a:ext cx="6840760" cy="35147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 New Roman "/>
              </a:rPr>
              <a:t>Лёгкая </a:t>
            </a:r>
            <a:r>
              <a:rPr lang="ru-RU" sz="2800" dirty="0" err="1" smtClean="0">
                <a:solidFill>
                  <a:srgbClr val="C00000"/>
                </a:solidFill>
                <a:latin typeface="Time New Roman "/>
              </a:rPr>
              <a:t>атле́тика</a:t>
            </a:r>
            <a:r>
              <a:rPr lang="ru-RU" sz="2000" dirty="0" smtClean="0">
                <a:solidFill>
                  <a:srgbClr val="C00000"/>
                </a:solidFill>
                <a:latin typeface="Time New Roman "/>
              </a:rPr>
              <a:t>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 New Roman "/>
              </a:rPr>
              <a:t>—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 New Roman "/>
              </a:rPr>
              <a:t>олимпийский вид спорта, включающий бег, ходьбу, прыжки и метания. Объединяет следующие дисциплины: беговые виды, спортивную ходьбу, технические виды (прыжки и метания), многоборья, пробеги (бег по шоссе) и кроссы (бег по пересечённой местности). Один из основных и наиболее массовых видов спорта.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 New Roman 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340768"/>
            <a:ext cx="8291264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 New Roman "/>
              </a:rPr>
              <a:t>История легкой атлетики начала свой отсчёт еще с Олимпийских игр в Древней Греции. На самых первых олимпиадах соревновались только в беге на длину стадиона (192,27 м). Позже в программе появился </a:t>
            </a:r>
            <a:r>
              <a:rPr lang="ru-RU" sz="2000" dirty="0" err="1" smtClean="0">
                <a:latin typeface="Time New Roman "/>
              </a:rPr>
              <a:t>диаулос</a:t>
            </a:r>
            <a:r>
              <a:rPr lang="ru-RU" sz="2000" dirty="0" smtClean="0">
                <a:latin typeface="Time New Roman "/>
              </a:rPr>
              <a:t> – бег в две стадии (туда и обратно). После чего появился бег на выносливость – </a:t>
            </a:r>
            <a:r>
              <a:rPr lang="ru-RU" sz="2000" dirty="0" err="1" smtClean="0">
                <a:latin typeface="Time New Roman "/>
              </a:rPr>
              <a:t>долиходромос</a:t>
            </a:r>
            <a:r>
              <a:rPr lang="ru-RU" sz="2000" dirty="0" smtClean="0">
                <a:latin typeface="Time New Roman "/>
              </a:rPr>
              <a:t>. В 708 г. до н.э. атлеты уже мерились силами в пентатлоне (пятиборье), а позже в </a:t>
            </a:r>
            <a:r>
              <a:rPr lang="ru-RU" sz="2000" dirty="0" err="1" smtClean="0">
                <a:latin typeface="Time New Roman "/>
              </a:rPr>
              <a:t>лампадериомасе</a:t>
            </a:r>
            <a:r>
              <a:rPr lang="ru-RU" sz="2000" dirty="0" smtClean="0">
                <a:latin typeface="Time New Roman "/>
              </a:rPr>
              <a:t> – эстафетном беге, участники которого передавали друг другу горящий факел.</a:t>
            </a:r>
            <a:endParaRPr lang="ru-RU" sz="2000" dirty="0">
              <a:latin typeface="Time New Roman 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 New Roman "/>
              </a:rPr>
              <a:t>История легкой атлетики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 New Roman "/>
            </a:endParaRPr>
          </a:p>
        </p:txBody>
      </p:sp>
      <p:pic>
        <p:nvPicPr>
          <p:cNvPr id="4" name="Рисунок 3" descr="olympic-bankrupt-2.jpg"/>
          <p:cNvPicPr>
            <a:picLocks noChangeAspect="1"/>
          </p:cNvPicPr>
          <p:nvPr/>
        </p:nvPicPr>
        <p:blipFill>
          <a:blip r:embed="rId2" cstate="print"/>
          <a:srcRect t="13733"/>
          <a:stretch>
            <a:fillRect/>
          </a:stretch>
        </p:blipFill>
        <p:spPr>
          <a:xfrm>
            <a:off x="3563888" y="3933056"/>
            <a:ext cx="5139729" cy="2708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hoca_thumb_l_olympic-stadium-london-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097" t="7858" r="5565"/>
          <a:stretch>
            <a:fillRect/>
          </a:stretch>
        </p:blipFill>
        <p:spPr>
          <a:xfrm>
            <a:off x="251520" y="2348880"/>
            <a:ext cx="4260887" cy="345638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9256" cy="208823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Второе рождение легкая атлетика получила в 1859 г., когда греки </a:t>
            </a:r>
            <a:r>
              <a:rPr lang="ru-RU" sz="2000" dirty="0" smtClean="0">
                <a:solidFill>
                  <a:schemeClr val="tx1"/>
                </a:solidFill>
                <a:latin typeface="Time New Roman "/>
              </a:rPr>
              <a:t>попытались возродить Олимпийские игры. В программе первых общенациональных соревнований основное место заняла лёгкая атлетика. В 1866 г. прошёл первый </a:t>
            </a:r>
            <a:r>
              <a:rPr lang="ru-RU" sz="2000" dirty="0" err="1" smtClean="0">
                <a:solidFill>
                  <a:schemeClr val="tx1"/>
                </a:solidFill>
                <a:latin typeface="Time New Roman "/>
              </a:rPr>
              <a:t>лекгоатлетический</a:t>
            </a:r>
            <a:r>
              <a:rPr lang="ru-RU" sz="2000" dirty="0" smtClean="0">
                <a:solidFill>
                  <a:schemeClr val="tx1"/>
                </a:solidFill>
                <a:latin typeface="Time New Roman "/>
              </a:rPr>
              <a:t> чемпионат Великобритании, а через 10 лет подобное соревнование прошло в США. В России легкая атлетика появилась в 1888 г.</a:t>
            </a:r>
            <a:endParaRPr lang="ru-RU" sz="2000" dirty="0">
              <a:solidFill>
                <a:schemeClr val="tx1"/>
              </a:solidFill>
              <a:latin typeface="Time New Roman "/>
            </a:endParaRPr>
          </a:p>
        </p:txBody>
      </p:sp>
      <p:pic>
        <p:nvPicPr>
          <p:cNvPr id="5" name="Рисунок 4" descr="1468903735_0dwdg83w-ve.jpg"/>
          <p:cNvPicPr>
            <a:picLocks noChangeAspect="1"/>
          </p:cNvPicPr>
          <p:nvPr/>
        </p:nvPicPr>
        <p:blipFill>
          <a:blip r:embed="rId3" cstate="print"/>
          <a:srcRect l="5901" t="6342" r="6688" b="14792"/>
          <a:stretch>
            <a:fillRect/>
          </a:stretch>
        </p:blipFill>
        <p:spPr>
          <a:xfrm>
            <a:off x="3557458" y="3933056"/>
            <a:ext cx="5423745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450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 New Roman "/>
              </a:rPr>
              <a:t>Спортивная ходьба </a:t>
            </a:r>
            <a:r>
              <a:rPr lang="ru-RU" sz="2000" b="1" dirty="0" smtClean="0">
                <a:latin typeface="Time New Roman "/>
              </a:rPr>
              <a:t>- олимпийская легкоатлетическая дисциплина, в которой, в отличие от беговых видов, должен быть постоянный контакт ноги с землёй. В олимпийской программе соревнования у мужчин проводятся вне стадиона, на дистанции 20 км и 50 км, у женщин на 20 км.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 New Roman "/>
              </a:rPr>
              <a:t>Дисциплины легкой атлетики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 New Roman "/>
            </a:endParaRPr>
          </a:p>
        </p:txBody>
      </p:sp>
      <p:pic>
        <p:nvPicPr>
          <p:cNvPr id="4" name="Рисунок 3" descr="kubok_mira_po_sportivnoy_hodbe.jpg"/>
          <p:cNvPicPr>
            <a:picLocks noChangeAspect="1"/>
          </p:cNvPicPr>
          <p:nvPr/>
        </p:nvPicPr>
        <p:blipFill>
          <a:blip r:embed="rId2" cstate="print"/>
          <a:srcRect l="10310" t="2837" r="5586"/>
          <a:stretch>
            <a:fillRect/>
          </a:stretch>
        </p:blipFill>
        <p:spPr>
          <a:xfrm>
            <a:off x="3419872" y="3137635"/>
            <a:ext cx="5184576" cy="33877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 New Roman "/>
              </a:rPr>
              <a:t>Эстафетный бег </a:t>
            </a:r>
            <a:r>
              <a:rPr lang="ru-RU" sz="1800" b="1" dirty="0" smtClean="0">
                <a:latin typeface="Time New Roman "/>
              </a:rPr>
              <a:t>— это командный вид легкой атлетики. Различают следующие виды эстафет: а) по беговой дорожке; б) кольцевые по городу (старт и финиш в одном месте); в) звездные по городу (старт в разных местах, финиш в одном месте для всех команд). Эстафетная палочка представляет собой цельную гладкую полую трубку, круглую в сечении, сделанную из дерева, металла или другого твердого материала.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 New Roman "/>
              </a:rPr>
              <a:t>Бег на 3000 метров с препятствиями, или стипль-чез </a:t>
            </a:r>
            <a:r>
              <a:rPr lang="ru-RU" sz="1800" b="1" dirty="0" smtClean="0">
                <a:latin typeface="Time New Roman "/>
              </a:rPr>
              <a:t>(англ. </a:t>
            </a:r>
            <a:r>
              <a:rPr lang="ru-RU" sz="1800" b="1" dirty="0" err="1" smtClean="0">
                <a:latin typeface="Time New Roman "/>
              </a:rPr>
              <a:t>steeplechase</a:t>
            </a:r>
            <a:r>
              <a:rPr lang="ru-RU" sz="1800" b="1" dirty="0" smtClean="0">
                <a:latin typeface="Time New Roman "/>
              </a:rPr>
              <a:t> — скачки с препятствиями), — дисциплина, относящаяся к средним дистанциям беговой легкоатлетической программы.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 New Roman "/>
              </a:rPr>
              <a:t>Бег с барьерами </a:t>
            </a:r>
            <a:r>
              <a:rPr lang="ru-RU" sz="1800" b="1" dirty="0" smtClean="0">
                <a:latin typeface="Time New Roman "/>
              </a:rPr>
              <a:t>(барьерный бег) — совокупность легкоатлетических дисциплин, где спортсмены соревнуются в спринтерских видах бега, по ходу которого спортсменам необходимо преодолевать барьеры. </a:t>
            </a:r>
          </a:p>
          <a:p>
            <a:pPr>
              <a:buNone/>
            </a:pPr>
            <a:r>
              <a:rPr lang="ru-RU" sz="1800" b="1" dirty="0" smtClean="0">
                <a:latin typeface="Time New Roman "/>
              </a:rPr>
              <a:t>Бег по шоссе на самую длинную в программе Олимпийских игр (См. Олимпийские игры) и других официальных спортивных соревнований дистанцию — 42 км 195 м. Название получил от местечка </a:t>
            </a:r>
            <a:r>
              <a:rPr lang="ru-RU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 New Roman "/>
              </a:rPr>
              <a:t>Марафон</a:t>
            </a:r>
            <a:endParaRPr lang="ru-RU" sz="1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 New Roman 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Бег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0366615_2270477_11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6752" b="6667"/>
          <a:stretch>
            <a:fillRect/>
          </a:stretch>
        </p:blipFill>
        <p:spPr>
          <a:xfrm>
            <a:off x="395536" y="260648"/>
            <a:ext cx="4320480" cy="30243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eat_1_of_the_womens_100m_hurdles_semif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1916832"/>
            <a:ext cx="4608512" cy="2937297"/>
          </a:xfrm>
          <a:prstGeom prst="rect">
            <a:avLst/>
          </a:prstGeom>
        </p:spPr>
      </p:pic>
      <p:pic>
        <p:nvPicPr>
          <p:cNvPr id="6" name="Рисунок 5" descr="water-pit1.jpg"/>
          <p:cNvPicPr>
            <a:picLocks noChangeAspect="1"/>
          </p:cNvPicPr>
          <p:nvPr/>
        </p:nvPicPr>
        <p:blipFill>
          <a:blip r:embed="rId4" cstate="print"/>
          <a:srcRect r="12773" b="20080"/>
          <a:stretch>
            <a:fillRect/>
          </a:stretch>
        </p:blipFill>
        <p:spPr>
          <a:xfrm>
            <a:off x="251520" y="3861048"/>
            <a:ext cx="4824536" cy="2820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 New Roman "/>
              </a:rPr>
              <a:t>Вертикальные прыжки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 New Roman "/>
              </a:rPr>
              <a:t> </a:t>
            </a:r>
            <a:r>
              <a:rPr lang="ru-RU" sz="2000" dirty="0" smtClean="0">
                <a:latin typeface="Time New Roman "/>
              </a:rPr>
              <a:t>- прыжок в высоту, прыжок с шестом.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 New Roman "/>
              </a:rPr>
              <a:t>Горизонтальные прыжки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 New Roman "/>
              </a:rPr>
              <a:t> </a:t>
            </a:r>
            <a:r>
              <a:rPr lang="ru-RU" sz="2000" dirty="0" smtClean="0">
                <a:latin typeface="Time New Roman "/>
              </a:rPr>
              <a:t>- прыжок в длину, тройной прыжок.</a:t>
            </a:r>
          </a:p>
          <a:p>
            <a:pPr>
              <a:buNone/>
            </a:pPr>
            <a:endParaRPr lang="ru-RU" sz="2000" dirty="0">
              <a:latin typeface="Time New Roman 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 New Roman "/>
              </a:rPr>
              <a:t>Прыжки с разбега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 New Roman "/>
            </a:endParaRPr>
          </a:p>
        </p:txBody>
      </p:sp>
      <p:pic>
        <p:nvPicPr>
          <p:cNvPr id="4" name="Рисунок 3" descr="pryzhki_v_vysot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56992"/>
            <a:ext cx="4632913" cy="3127216"/>
          </a:xfrm>
          <a:prstGeom prst="rect">
            <a:avLst/>
          </a:prstGeom>
        </p:spPr>
      </p:pic>
      <p:pic>
        <p:nvPicPr>
          <p:cNvPr id="5" name="Рисунок 4" descr="f8aa7518ae4b9dfc3aea2981ed574c84576d7b46c2ed7728445182.jpg"/>
          <p:cNvPicPr>
            <a:picLocks noChangeAspect="1"/>
          </p:cNvPicPr>
          <p:nvPr/>
        </p:nvPicPr>
        <p:blipFill>
          <a:blip r:embed="rId3" cstate="print"/>
          <a:srcRect l="9838" t="8001" b="5201"/>
          <a:stretch>
            <a:fillRect/>
          </a:stretch>
        </p:blipFill>
        <p:spPr>
          <a:xfrm>
            <a:off x="4283968" y="2132856"/>
            <a:ext cx="4645024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.......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5995" r="23209" b="-295"/>
          <a:stretch>
            <a:fillRect/>
          </a:stretch>
        </p:blipFill>
        <p:spPr>
          <a:xfrm>
            <a:off x="323528" y="1124744"/>
            <a:ext cx="3384376" cy="384309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Метание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Рисунок 4" descr="sport_track-and-field--02_17-1280x800.jpg"/>
          <p:cNvPicPr>
            <a:picLocks noChangeAspect="1"/>
          </p:cNvPicPr>
          <p:nvPr/>
        </p:nvPicPr>
        <p:blipFill>
          <a:blip r:embed="rId3" cstate="print"/>
          <a:srcRect l="27950" t="5901" b="7161"/>
          <a:stretch>
            <a:fillRect/>
          </a:stretch>
        </p:blipFill>
        <p:spPr>
          <a:xfrm>
            <a:off x="4067944" y="1124744"/>
            <a:ext cx="4608512" cy="3475539"/>
          </a:xfrm>
          <a:prstGeom prst="rect">
            <a:avLst/>
          </a:prstGeom>
        </p:spPr>
      </p:pic>
      <p:pic>
        <p:nvPicPr>
          <p:cNvPr id="6" name="Рисунок 5" descr="s1200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672" y="3861048"/>
            <a:ext cx="5832648" cy="27877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139</TotalTime>
  <Words>450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Lucida Sans Unicode</vt:lpstr>
      <vt:lpstr>Time New Roman </vt:lpstr>
      <vt:lpstr>Verdana</vt:lpstr>
      <vt:lpstr>Wingdings 2</vt:lpstr>
      <vt:lpstr>Wingdings 3</vt:lpstr>
      <vt:lpstr>Открытая</vt:lpstr>
      <vt:lpstr>Легкая атлетика</vt:lpstr>
      <vt:lpstr>Лёгкая атле́тика — олимпийский вид спорта, включающий бег, ходьбу, прыжки и метания. Объединяет следующие дисциплины: беговые виды, спортивную ходьбу, технические виды (прыжки и метания), многоборья, пробеги (бег по шоссе) и кроссы (бег по пересечённой местности). Один из основных и наиболее массовых видов спорта.</vt:lpstr>
      <vt:lpstr>История легкой атлетики</vt:lpstr>
      <vt:lpstr>Второе рождение легкая атлетика получила в 1859 г., когда греки попытались возродить Олимпийские игры. В программе первых общенациональных соревнований основное место заняла лёгкая атлетика. В 1866 г. прошёл первый лекгоатлетический чемпионат Великобритании, а через 10 лет подобное соревнование прошло в США. В России легкая атлетика появилась в 1888 г.</vt:lpstr>
      <vt:lpstr>Дисциплины легкой атлетики</vt:lpstr>
      <vt:lpstr>Бег</vt:lpstr>
      <vt:lpstr>Презентация PowerPoint</vt:lpstr>
      <vt:lpstr>Прыжки с разбега</vt:lpstr>
      <vt:lpstr>Метание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Легкая атлетика</dc:title>
  <dc:creator>best</dc:creator>
  <cp:lastModifiedBy>User</cp:lastModifiedBy>
  <cp:revision>16</cp:revision>
  <dcterms:created xsi:type="dcterms:W3CDTF">2018-11-25T10:46:37Z</dcterms:created>
  <dcterms:modified xsi:type="dcterms:W3CDTF">2019-10-15T12:30:15Z</dcterms:modified>
</cp:coreProperties>
</file>