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56" r:id="rId4"/>
    <p:sldId id="257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A3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93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3482316"/>
            <a:ext cx="6172200" cy="1524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Мама водитель!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4814983"/>
            <a:ext cx="604867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90" b="94220" l="10000" r="965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432" y="25972"/>
            <a:ext cx="5184516" cy="345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6" y="5940152"/>
            <a:ext cx="5517232" cy="3103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91" y="467544"/>
            <a:ext cx="5001828" cy="465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80728" y="5417802"/>
            <a:ext cx="6309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Ребенок, главный пассажир!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07504"/>
            <a:ext cx="2939277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12" y="3563888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71932" y="460126"/>
            <a:ext cx="32534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Чтобы избежать беды, с автокреслом ты води!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2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36" y="122036"/>
            <a:ext cx="3672408" cy="490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4067944"/>
            <a:ext cx="3537012" cy="4716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74" b="99106" l="982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05" y="5023686"/>
            <a:ext cx="2415578" cy="39239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190223"/>
            <a:ext cx="2996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Самое дорогое, ты сбереги!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Сам пристегнись и меня пристегни!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1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29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Мама водитель!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оленька</dc:creator>
  <cp:lastModifiedBy>оленька</cp:lastModifiedBy>
  <cp:revision>5</cp:revision>
  <dcterms:created xsi:type="dcterms:W3CDTF">2019-03-06T16:00:46Z</dcterms:created>
  <dcterms:modified xsi:type="dcterms:W3CDTF">2019-03-06T16:52:15Z</dcterms:modified>
</cp:coreProperties>
</file>