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3" r:id="rId7"/>
    <p:sldId id="270" r:id="rId8"/>
    <p:sldId id="271" r:id="rId9"/>
    <p:sldId id="273" r:id="rId10"/>
    <p:sldId id="272" r:id="rId11"/>
    <p:sldId id="274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2B540-5D09-4F15-999C-188772B8035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0B191-798D-48DC-8131-F1C7832B66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297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0B191-798D-48DC-8131-F1C7832B663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8C0E-94DF-488A-B7A7-A27BD658BC0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A0B2-6406-4959-A43C-2858896CF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8C0E-94DF-488A-B7A7-A27BD658BC0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A0B2-6406-4959-A43C-2858896CF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8C0E-94DF-488A-B7A7-A27BD658BC0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A0B2-6406-4959-A43C-2858896CF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8C0E-94DF-488A-B7A7-A27BD658BC0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A0B2-6406-4959-A43C-2858896CF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8C0E-94DF-488A-B7A7-A27BD658BC0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A0B2-6406-4959-A43C-2858896CF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8C0E-94DF-488A-B7A7-A27BD658BC0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A0B2-6406-4959-A43C-2858896CF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8C0E-94DF-488A-B7A7-A27BD658BC0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A0B2-6406-4959-A43C-2858896CF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8C0E-94DF-488A-B7A7-A27BD658BC0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A0B2-6406-4959-A43C-2858896CF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8C0E-94DF-488A-B7A7-A27BD658BC0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A0B2-6406-4959-A43C-2858896CF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8C0E-94DF-488A-B7A7-A27BD658BC0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A0B2-6406-4959-A43C-2858896CF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08C0E-94DF-488A-B7A7-A27BD658BC0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A0B2-6406-4959-A43C-2858896CF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08C0E-94DF-488A-B7A7-A27BD658BC0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2A0B2-6406-4959-A43C-2858896CF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0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шабл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1052736"/>
            <a:ext cx="7632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математического уголка 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средней группе.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5460326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Баширова Н.Я.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5656" y="548680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Создавая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математический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980728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b="1" dirty="0" smtClean="0">
                <a:solidFill>
                  <a:srgbClr val="7030A0"/>
                </a:solidFill>
                <a:latin typeface="Times New Roman" pitchFamily="18" charset="0"/>
                <a:ea typeface="Noto Sans CJK SC DemiLight"/>
                <a:cs typeface="Times New Roman" pitchFamily="18" charset="0"/>
              </a:rPr>
              <a:t>     Нужно обеспечить детям свободный доступ к</a:t>
            </a:r>
            <a:r>
              <a:rPr lang="ru-RU" altLang="zh-CN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b="1" dirty="0" smtClean="0">
                <a:solidFill>
                  <a:srgbClr val="7030A0"/>
                </a:solidFill>
                <a:latin typeface="Times New Roman" pitchFamily="18" charset="0"/>
                <a:ea typeface="Noto Sans CJK SC DemiLight"/>
                <a:cs typeface="Times New Roman" pitchFamily="18" charset="0"/>
              </a:rPr>
              <a:t>материалам и играм. Этим самым предоставляя</a:t>
            </a:r>
            <a:r>
              <a:rPr lang="ru-RU" altLang="zh-CN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b="1" dirty="0" smtClean="0">
                <a:solidFill>
                  <a:srgbClr val="7030A0"/>
                </a:solidFill>
                <a:latin typeface="Times New Roman" pitchFamily="18" charset="0"/>
                <a:ea typeface="Noto Sans CJK SC DemiLight"/>
                <a:cs typeface="Times New Roman" pitchFamily="18" charset="0"/>
              </a:rPr>
              <a:t>детям возможность в свободное время выбирать</a:t>
            </a:r>
            <a:r>
              <a:rPr lang="ru-RU" altLang="zh-CN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b="1" dirty="0" smtClean="0">
                <a:solidFill>
                  <a:srgbClr val="7030A0"/>
                </a:solidFill>
                <a:latin typeface="Times New Roman" pitchFamily="18" charset="0"/>
                <a:ea typeface="Noto Sans CJK SC DemiLight"/>
                <a:cs typeface="Times New Roman" pitchFamily="18" charset="0"/>
              </a:rPr>
              <a:t>интересующую их игру, пособия и т. д.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b="1" dirty="0" smtClean="0">
                <a:solidFill>
                  <a:srgbClr val="7030A0"/>
                </a:solidFill>
                <a:latin typeface="Times New Roman" pitchFamily="18" charset="0"/>
                <a:ea typeface="Noto Sans CJK SC DemiLight"/>
                <a:cs typeface="Times New Roman" pitchFamily="18" charset="0"/>
              </a:rPr>
              <a:t>Играть</a:t>
            </a:r>
            <a:r>
              <a:rPr lang="ru-RU" altLang="zh-CN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b="1" dirty="0" smtClean="0">
                <a:solidFill>
                  <a:srgbClr val="7030A0"/>
                </a:solidFill>
                <a:latin typeface="Times New Roman" pitchFamily="18" charset="0"/>
                <a:ea typeface="Noto Sans CJK SC DemiLight"/>
                <a:cs typeface="Times New Roman" pitchFamily="18" charset="0"/>
              </a:rPr>
              <a:t>индивидуально или совместно с другими детьми.</a:t>
            </a:r>
            <a:endParaRPr lang="ru-RU" dirty="0"/>
          </a:p>
        </p:txBody>
      </p:sp>
      <p:pic>
        <p:nvPicPr>
          <p:cNvPr id="6147" name="Picture 3" descr="C:\Users\User\Desktop\volshebnye-dorozhki-3-1024x6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276872"/>
            <a:ext cx="5760640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шаблоны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476673"/>
            <a:ext cx="817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для  самостоятельной деятельности.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User\Desktop\10144092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052736"/>
            <a:ext cx="2313412" cy="168300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1124744"/>
            <a:ext cx="46805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Настольно – печатные игры</a:t>
            </a:r>
          </a:p>
          <a:p>
            <a:pPr algn="ctr"/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C:\Users\User\Desktop\23475.9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5656" y="1592796"/>
            <a:ext cx="2640293" cy="198022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55576" y="2708920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Блоки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Дьёныша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--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Мозаика</a:t>
            </a:r>
          </a:p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--  Кубики Никитина</a:t>
            </a:r>
          </a:p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</a:t>
            </a:r>
          </a:p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7" y="3645024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026" name="Picture 2" descr="C:\Users\User\Desktop\a7a7afb9904abadeea7e24f3de2932b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645024"/>
            <a:ext cx="2646032" cy="274669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084168" y="3982998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Лото</a:t>
            </a:r>
            <a:endParaRPr lang="ru-RU" dirty="0"/>
          </a:p>
        </p:txBody>
      </p:sp>
    </p:spTree>
  </p:cSld>
  <p:clrMapOvr>
    <a:masterClrMapping/>
  </p:clrMapOvr>
  <p:transition spd="slow" advTm="0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User\Desktop\шабл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971600" y="2161537"/>
            <a:ext cx="74168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внимание!</a:t>
            </a:r>
            <a:endParaRPr kumimoji="0" lang="ru-RU" altLang="zh-CN" sz="4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3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548680"/>
            <a:ext cx="7272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«Кто с детских лет занимается 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математикой, тот развивает 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внимание, тренирует свой мозг, 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свою волю, воспитывает 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настойчивость и упорство в 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достижении цели ».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(А.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Маркушевич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68890"/>
            <a:ext cx="6912768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9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0"/>
                <a:ea typeface="Noto Sans CJK SC DemiLight"/>
                <a:cs typeface="Noto Sans Devanagari"/>
              </a:rPr>
              <a:t>Требования к математическому</a:t>
            </a:r>
            <a:endParaRPr kumimoji="0" lang="ru-RU" altLang="zh-CN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9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0"/>
                <a:ea typeface="Noto Sans CJK SC DemiLight"/>
                <a:cs typeface="Noto Sans Devanagari"/>
              </a:rPr>
              <a:t>центру по ФГОС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User\Desktop\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39552" y="621376"/>
            <a:ext cx="78488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548680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Математический центр- это специально отведенное место, тематически оснащенное играми, пособиями, материалами</a:t>
            </a:r>
            <a:endParaRPr lang="ru-RU" sz="2400" dirty="0"/>
          </a:p>
        </p:txBody>
      </p:sp>
      <p:pic>
        <p:nvPicPr>
          <p:cNvPr id="7" name="Picture 3" descr="C:\Users\User\Desktop\уголо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916832"/>
            <a:ext cx="5976664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827584" y="4089787"/>
            <a:ext cx="83164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1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Times New Roman" pitchFamily="18" charset="0"/>
                <a:ea typeface="Noto Sans CJK SC DemiLight" charset="0"/>
                <a:cs typeface="Times New Roman" pitchFamily="18" charset="0"/>
              </a:rPr>
              <a:t>. </a:t>
            </a:r>
            <a:endParaRPr kumimoji="0" lang="ru-RU" altLang="zh-CN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620688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Математический уголок  включает 5 направлений ФЭМП: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Количество и счёт.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User\Desktop\gr_1_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556792"/>
            <a:ext cx="5328592" cy="42844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548680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404664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Геометрические фигуры.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 descr="C:\Users\User\Desktop\p1_2218071_5a23a7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908720"/>
            <a:ext cx="7776864" cy="3168352"/>
          </a:xfrm>
          <a:prstGeom prst="rect">
            <a:avLst/>
          </a:prstGeom>
          <a:noFill/>
        </p:spPr>
      </p:pic>
      <p:pic>
        <p:nvPicPr>
          <p:cNvPr id="2056" name="Picture 8" descr="C:\Users\User\Desktop\03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001042"/>
            <a:ext cx="3888432" cy="216426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404664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11560" y="1417137"/>
            <a:ext cx="57606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User\Desktop\or1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0610" y="3284985"/>
            <a:ext cx="3801830" cy="2952328"/>
          </a:xfrm>
          <a:prstGeom prst="rect">
            <a:avLst/>
          </a:prstGeom>
          <a:noFill/>
        </p:spPr>
      </p:pic>
      <p:pic>
        <p:nvPicPr>
          <p:cNvPr id="3077" name="Picture 5" descr="C:\Users\User\Desktop\3a409e57ddeaa605cd9a6c83348cbd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980728"/>
            <a:ext cx="4392488" cy="316835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548680"/>
            <a:ext cx="604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Ориентировка в пространстве.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img4_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124744"/>
            <a:ext cx="6198837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67248" y="476672"/>
            <a:ext cx="3809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Ориентировка во времени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oformlenie-detskih-sadov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980728"/>
            <a:ext cx="3672408" cy="3024336"/>
          </a:xfrm>
          <a:prstGeom prst="rect">
            <a:avLst/>
          </a:prstGeom>
          <a:noFill/>
        </p:spPr>
      </p:pic>
      <p:pic>
        <p:nvPicPr>
          <p:cNvPr id="5123" name="Picture 3" descr="C:\Users\User\Desktop\oformlenie-detskih-sadov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501008"/>
            <a:ext cx="4608512" cy="2878229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шаблоны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5" name="Picture 3" descr="C:\Users\User\Desktop\шаблоны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6" name="Picture 4" descr="C:\Users\User\Desktop\шаблоны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620688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Игровое оборудование создает насыщенную ,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целостную среду с достаточным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пространством для игр.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User\Desktop\dsc052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916832"/>
            <a:ext cx="5904656" cy="417646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183</Words>
  <Application>Microsoft Office PowerPoint</Application>
  <PresentationFormat>Экран (4:3)</PresentationFormat>
  <Paragraphs>50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47</cp:revision>
  <dcterms:created xsi:type="dcterms:W3CDTF">2019-01-29T12:35:17Z</dcterms:created>
  <dcterms:modified xsi:type="dcterms:W3CDTF">2019-10-15T16:46:11Z</dcterms:modified>
</cp:coreProperties>
</file>