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5008" autoAdjust="0"/>
  </p:normalViewPr>
  <p:slideViewPr>
    <p:cSldViewPr>
      <p:cViewPr varScale="1">
        <p:scale>
          <a:sx n="75" d="100"/>
          <a:sy n="75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lkie.net/wp-content/uploads/2018/02/oborudovanie-ugolka-matematiki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" name="Picture 2" descr="C:\Users\Евгения\Desktop\hello_html_2c4ec6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3688" y="1988840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уголок в старшей группе</a:t>
            </a:r>
            <a:endParaRPr lang="ru-RU" sz="48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19872" y="5085184"/>
            <a:ext cx="3744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Баширова Н.Я 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60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0"/>
            <a:ext cx="381642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уголке </a:t>
            </a: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нужно разместить разнообразный </a:t>
            </a: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занимательный  материал с тем, чтобы каждый из детей смог выбрать для себя игру по интересам. Это настольно- печатные игры, игры для развития логического </a:t>
            </a: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мышления, головоломки</a:t>
            </a: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игры на составление целого из частей, игры на передвижение. Все они интересны и занимательны.</a:t>
            </a:r>
            <a:endParaRPr lang="ru-RU" sz="2200" b="1" dirty="0">
              <a:solidFill>
                <a:schemeClr val="tx2"/>
              </a:solidFill>
            </a:endParaRPr>
          </a:p>
        </p:txBody>
      </p:sp>
      <p:pic>
        <p:nvPicPr>
          <p:cNvPr id="4" name="Picture 3" descr="C:\Documents and Settings\Администратор\Рабочий стол\SAM_88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7456" y="1484784"/>
            <a:ext cx="3904580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387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584" y="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0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элементом наполнения математического уголка становится познавательная литература. Дети шестого года жизни учатся находить ответы на свои вопросы в книгах, поэтому воспитатель должен предоставить им энциклопедии, книги и тетради с занимательными заданиями, лабиринтами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</p:txBody>
      </p:sp>
      <p:pic>
        <p:nvPicPr>
          <p:cNvPr id="4098" name="Picture 2" descr="C:\Users\Евгения\Desktop\Новая папка\20190130_0719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3212976"/>
            <a:ext cx="2664296" cy="2664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2" descr="C:\Documents and Settings\Администратор\Рабочий стол\SAM_88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285040"/>
            <a:ext cx="3539454" cy="2520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5343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0"/>
            <a:ext cx="777686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 или настоящие часы, обычный календарь помогут дошкольникам усвоить представление о времени, разбираться в единицах его измерения и самостоятельно определять время, что очень поможет им в школьной жизни.</a:t>
            </a:r>
          </a:p>
        </p:txBody>
      </p:sp>
      <p:pic>
        <p:nvPicPr>
          <p:cNvPr id="5" name="Picture 3" descr="C:\Documents and Settings\Администратор\Рабочий стол\SAM_88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6191" y="3291504"/>
            <a:ext cx="3884241" cy="27927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Documents and Settings\Администратор\Рабочий стол\SAM_88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832720"/>
            <a:ext cx="4038600" cy="27927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4248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Евгения\Desktop\Новая папка\20190130_0916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3868688" cy="19412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3" name="Picture 3" descr="C:\Users\Евгения\Desktop\Новая папка\20190130_0948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4904"/>
            <a:ext cx="3868688" cy="1949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C:\Users\Евгения\Desktop\Новая папка\20190130_0925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596558"/>
            <a:ext cx="1934344" cy="1568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5" name="Picture 5" descr="C:\Users\Евгения\Desktop\Новая папка\20190130_0723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96558"/>
            <a:ext cx="1708448" cy="1568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683568" y="0"/>
            <a:ext cx="41044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Играя а таких уголках дети проверяют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друг друга, устраивают маленькие соревнования, кто быстрее ответит, используют игровой материал и в сюжетно-ролевых играх. Карточки с примерами, цифрами и знаками должны быть в достаточном количестве, чтобы их хватило всем желающим.</a:t>
            </a:r>
          </a:p>
        </p:txBody>
      </p:sp>
    </p:spTree>
    <p:extLst>
      <p:ext uri="{BB962C8B-B14F-4D97-AF65-F5344CB8AC3E}">
        <p14:creationId xmlns:p14="http://schemas.microsoft.com/office/powerpoint/2010/main" val="82594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Евгения\Desktop\Новая папка\ar7ITYgHVJ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16572"/>
            <a:ext cx="2444409" cy="3259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" name="Picture 3" descr="C:\Users\Евгения\Desktop\Новая папка\vGR2Fh7rx8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554" y="1988840"/>
            <a:ext cx="2659252" cy="3547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3" descr="C:\Users\Евгения\Desktop\Новая папка\I5Pur_RHe2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28800"/>
            <a:ext cx="2448272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2363511" y="908720"/>
            <a:ext cx="44169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своими руками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92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Евгения\Desktop\Новая папка\Ipnj4bXzJA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30" y="800708"/>
            <a:ext cx="4143938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" name="Picture 3" descr="C:\Users\Евгения\Desktop\Новая папка\PwgFoGQB3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816" y="2492896"/>
            <a:ext cx="3816424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3722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Евгения\Desktop\Новая папка\Dt-ZpvUVHJ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3588975" cy="2849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" name="Picture 2" descr="C:\Users\Евгения\Desktop\Новая папка\zgKvmND9CI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036" y="3664031"/>
            <a:ext cx="4274840" cy="2849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 descr="C:\Users\Евгения\Desktop\Новая папка\tihtfL21Ay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44337"/>
            <a:ext cx="3528392" cy="26400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9761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вгения\Desktop\36-1024x7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0696" y="-163383"/>
            <a:ext cx="9753600" cy="727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73613" y="2274838"/>
            <a:ext cx="579677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pPr algn="ctr"/>
            <a:r>
              <a:rPr lang="ru-RU" sz="72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72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7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86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1628507"/>
            <a:ext cx="61206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детских лет занимается математикой, тот развивает внимание, тренирует свой мозг, свою волю, воспитывает настойчивость и упорство в достижении цели».</a:t>
            </a:r>
          </a:p>
          <a:p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</a:p>
          <a:p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sz="32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Маркушевич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534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0"/>
            <a:ext cx="71445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способствовать развитию у детей логического, математического мышления, развитию познавательной активности, стремление к самостоятельному познанию и размышлению.</a:t>
            </a:r>
          </a:p>
        </p:txBody>
      </p:sp>
    </p:spTree>
    <p:extLst>
      <p:ext uri="{BB962C8B-B14F-4D97-AF65-F5344CB8AC3E}">
        <p14:creationId xmlns:p14="http://schemas.microsoft.com/office/powerpoint/2010/main" val="7272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12" y="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0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36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уголка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Целенаправленное формирование у детей элементарной математической деятельности;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-Воспитание у детей потребности занимать свое свободное время, не только интересными, но и требующими умственного напряжения, интеллектуального усилия играми.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9944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912" y="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0"/>
            <a:ext cx="38884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что нужно обратить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создавая уголок—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 безопасность и охрана здоровья детей, поэтому:</a:t>
            </a:r>
          </a:p>
        </p:txBody>
      </p:sp>
      <p:pic>
        <p:nvPicPr>
          <p:cNvPr id="4" name="Объект 4" descr="оборудование уголка математики">
            <a:hlinkClick r:id="rId3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712" y="1076040"/>
            <a:ext cx="3816424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458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0"/>
            <a:ext cx="403244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1.Оборудование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материалы уголка не должны содержать потенциально опасных для детей предметов.</a:t>
            </a:r>
          </a:p>
        </p:txBody>
      </p:sp>
      <p:pic>
        <p:nvPicPr>
          <p:cNvPr id="4" name="Picture 2" descr="C:\Users\Евгения\Desktop\Новая папка\detsad-84900-14150398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100" y="1123504"/>
            <a:ext cx="4104456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7850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2610683"/>
            <a:ext cx="799288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2.Полки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стеллажи для игрушек и игр должны быть надёжно закреплены, находиться на уровне глаз детей, чтобы у воспитанников не было необходимости тянуться за материалами, а тем более становиться на стулья, чтобы их достать.</a:t>
            </a:r>
          </a:p>
        </p:txBody>
      </p:sp>
      <p:pic>
        <p:nvPicPr>
          <p:cNvPr id="4" name="Picture 3" descr="C:\Users\Евгения\Desktop\Новая папка\detsad-255090-14882151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3974790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3" descr="C:\Users\Евгения\Desktop\Новая папка\s12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372" y="836712"/>
            <a:ext cx="4334371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3793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0"/>
            <a:ext cx="799288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3.Располагать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следует в таком месте, чтобы он был хорошо освещён, а столы и стулья, за которыми будут проводиться игры и другие виды деятельности, должна соответствовать росту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Евгения\Desktop\Новая папка\detsad-1002668-15111151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92" y="3212976"/>
            <a:ext cx="4190864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4" descr="C:\Users\Евгения\Desktop\Новая папка\ugolok-matematiki-v-dou-768x6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00657"/>
            <a:ext cx="4032448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67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вгения\Desktop\img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40"/>
            <a:ext cx="9194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62000" y="0"/>
            <a:ext cx="3810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Материалы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оборудование в математическом уголке должно охватывать различные понятия и представления: о свойствах и отношениях предметов, величинах, числах, цифрах, геометрических фигурах и телах, закономерностях, зависимостях,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последовательностях.</a:t>
            </a:r>
            <a:endParaRPr lang="ru-RU" sz="2400" b="1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Евгения\Desktop\SAM_32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872" y="332656"/>
            <a:ext cx="4098032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вгения\Desktop\SAM_327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872" y="3427760"/>
            <a:ext cx="4098032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76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371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Байбакова</dc:creator>
  <cp:lastModifiedBy>Евгения Байбакова</cp:lastModifiedBy>
  <cp:revision>18</cp:revision>
  <dcterms:created xsi:type="dcterms:W3CDTF">2019-02-06T16:00:13Z</dcterms:created>
  <dcterms:modified xsi:type="dcterms:W3CDTF">2019-10-15T16:25:54Z</dcterms:modified>
</cp:coreProperties>
</file>